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63" r:id="rId4"/>
    <p:sldId id="264" r:id="rId5"/>
    <p:sldId id="271" r:id="rId6"/>
    <p:sldId id="272" r:id="rId7"/>
    <p:sldId id="265" r:id="rId8"/>
    <p:sldId id="266" r:id="rId9"/>
    <p:sldId id="267" r:id="rId10"/>
    <p:sldId id="268" r:id="rId11"/>
    <p:sldId id="269" r:id="rId12"/>
    <p:sldId id="270" r:id="rId13"/>
    <p:sldId id="257" r:id="rId14"/>
    <p:sldId id="258" r:id="rId15"/>
    <p:sldId id="259" r:id="rId16"/>
    <p:sldId id="260"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A2BA6E-C38B-46D3-80E6-C4170AB1320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CE9033E-BEC9-44E2-BE81-A8A750563078}">
      <dgm:prSet/>
      <dgm:spPr/>
      <dgm:t>
        <a:bodyPr/>
        <a:lstStyle/>
        <a:p>
          <a:pPr rtl="0"/>
          <a:r>
            <a:rPr lang="en-US" dirty="0" smtClean="0"/>
            <a:t>Introduction to Curriculum</a:t>
          </a:r>
          <a:endParaRPr lang="en-US" dirty="0"/>
        </a:p>
      </dgm:t>
    </dgm:pt>
    <dgm:pt modelId="{8B98E15F-ABC5-45E4-B524-3F74AE27D3E9}" type="parTrans" cxnId="{53B47A14-0CFB-4CEF-AB32-38B13050EFFD}">
      <dgm:prSet/>
      <dgm:spPr/>
      <dgm:t>
        <a:bodyPr/>
        <a:lstStyle/>
        <a:p>
          <a:endParaRPr lang="en-US"/>
        </a:p>
      </dgm:t>
    </dgm:pt>
    <dgm:pt modelId="{53558971-A54E-41BC-9C82-D1A0ED0C808C}" type="sibTrans" cxnId="{53B47A14-0CFB-4CEF-AB32-38B13050EFFD}">
      <dgm:prSet/>
      <dgm:spPr/>
      <dgm:t>
        <a:bodyPr/>
        <a:lstStyle/>
        <a:p>
          <a:endParaRPr lang="en-US"/>
        </a:p>
      </dgm:t>
    </dgm:pt>
    <dgm:pt modelId="{508AA223-20A9-4B92-8012-F85A3AE10FB3}" type="pres">
      <dgm:prSet presAssocID="{0FA2BA6E-C38B-46D3-80E6-C4170AB13206}" presName="linear" presStyleCnt="0">
        <dgm:presLayoutVars>
          <dgm:dir/>
          <dgm:animLvl val="lvl"/>
          <dgm:resizeHandles val="exact"/>
        </dgm:presLayoutVars>
      </dgm:prSet>
      <dgm:spPr/>
      <dgm:t>
        <a:bodyPr/>
        <a:lstStyle/>
        <a:p>
          <a:endParaRPr lang="en-US"/>
        </a:p>
      </dgm:t>
    </dgm:pt>
    <dgm:pt modelId="{397DB85E-CF3E-4BCE-92A4-8DC9AA77AFDF}" type="pres">
      <dgm:prSet presAssocID="{5CE9033E-BEC9-44E2-BE81-A8A750563078}" presName="parentLin" presStyleCnt="0"/>
      <dgm:spPr/>
    </dgm:pt>
    <dgm:pt modelId="{656C3635-E7B7-430D-90F4-F32A3CCEC61F}" type="pres">
      <dgm:prSet presAssocID="{5CE9033E-BEC9-44E2-BE81-A8A750563078}" presName="parentLeftMargin" presStyleLbl="node1" presStyleIdx="0" presStyleCnt="1"/>
      <dgm:spPr/>
      <dgm:t>
        <a:bodyPr/>
        <a:lstStyle/>
        <a:p>
          <a:endParaRPr lang="en-US"/>
        </a:p>
      </dgm:t>
    </dgm:pt>
    <dgm:pt modelId="{4CAA348E-4DCD-4ED1-9CD2-50BD8578FAE7}" type="pres">
      <dgm:prSet presAssocID="{5CE9033E-BEC9-44E2-BE81-A8A750563078}" presName="parentText" presStyleLbl="node1" presStyleIdx="0" presStyleCnt="1">
        <dgm:presLayoutVars>
          <dgm:chMax val="0"/>
          <dgm:bulletEnabled val="1"/>
        </dgm:presLayoutVars>
      </dgm:prSet>
      <dgm:spPr/>
      <dgm:t>
        <a:bodyPr/>
        <a:lstStyle/>
        <a:p>
          <a:endParaRPr lang="en-US"/>
        </a:p>
      </dgm:t>
    </dgm:pt>
    <dgm:pt modelId="{BCEF67DB-C714-4C59-9D7A-35D8FB73E267}" type="pres">
      <dgm:prSet presAssocID="{5CE9033E-BEC9-44E2-BE81-A8A750563078}" presName="negativeSpace" presStyleCnt="0"/>
      <dgm:spPr/>
    </dgm:pt>
    <dgm:pt modelId="{B97FFC73-E3F4-4979-8ECE-D907E06E6875}" type="pres">
      <dgm:prSet presAssocID="{5CE9033E-BEC9-44E2-BE81-A8A750563078}" presName="childText" presStyleLbl="conFgAcc1" presStyleIdx="0" presStyleCnt="1">
        <dgm:presLayoutVars>
          <dgm:bulletEnabled val="1"/>
        </dgm:presLayoutVars>
      </dgm:prSet>
      <dgm:spPr/>
    </dgm:pt>
  </dgm:ptLst>
  <dgm:cxnLst>
    <dgm:cxn modelId="{D70C9D49-B60C-4F3D-BE5F-381DE6E1CC2A}" type="presOf" srcId="{0FA2BA6E-C38B-46D3-80E6-C4170AB13206}" destId="{508AA223-20A9-4B92-8012-F85A3AE10FB3}" srcOrd="0" destOrd="0" presId="urn:microsoft.com/office/officeart/2005/8/layout/list1"/>
    <dgm:cxn modelId="{51E6F65F-D389-4067-99ED-AD59E327100F}" type="presOf" srcId="{5CE9033E-BEC9-44E2-BE81-A8A750563078}" destId="{4CAA348E-4DCD-4ED1-9CD2-50BD8578FAE7}" srcOrd="1" destOrd="0" presId="urn:microsoft.com/office/officeart/2005/8/layout/list1"/>
    <dgm:cxn modelId="{B0B16262-126D-460D-8658-E22E1837D062}" type="presOf" srcId="{5CE9033E-BEC9-44E2-BE81-A8A750563078}" destId="{656C3635-E7B7-430D-90F4-F32A3CCEC61F}" srcOrd="0" destOrd="0" presId="urn:microsoft.com/office/officeart/2005/8/layout/list1"/>
    <dgm:cxn modelId="{53B47A14-0CFB-4CEF-AB32-38B13050EFFD}" srcId="{0FA2BA6E-C38B-46D3-80E6-C4170AB13206}" destId="{5CE9033E-BEC9-44E2-BE81-A8A750563078}" srcOrd="0" destOrd="0" parTransId="{8B98E15F-ABC5-45E4-B524-3F74AE27D3E9}" sibTransId="{53558971-A54E-41BC-9C82-D1A0ED0C808C}"/>
    <dgm:cxn modelId="{FC7DA774-C2E5-4489-8EAA-0BD9216FE423}" type="presParOf" srcId="{508AA223-20A9-4B92-8012-F85A3AE10FB3}" destId="{397DB85E-CF3E-4BCE-92A4-8DC9AA77AFDF}" srcOrd="0" destOrd="0" presId="urn:microsoft.com/office/officeart/2005/8/layout/list1"/>
    <dgm:cxn modelId="{1C441F0D-1C62-487E-94BB-55D08F60BB7C}" type="presParOf" srcId="{397DB85E-CF3E-4BCE-92A4-8DC9AA77AFDF}" destId="{656C3635-E7B7-430D-90F4-F32A3CCEC61F}" srcOrd="0" destOrd="0" presId="urn:microsoft.com/office/officeart/2005/8/layout/list1"/>
    <dgm:cxn modelId="{04F40B4F-336C-4E7E-9CC1-89D2241B6FE2}" type="presParOf" srcId="{397DB85E-CF3E-4BCE-92A4-8DC9AA77AFDF}" destId="{4CAA348E-4DCD-4ED1-9CD2-50BD8578FAE7}" srcOrd="1" destOrd="0" presId="urn:microsoft.com/office/officeart/2005/8/layout/list1"/>
    <dgm:cxn modelId="{8027DE56-999B-43BB-B549-D1A8F9038CF5}" type="presParOf" srcId="{508AA223-20A9-4B92-8012-F85A3AE10FB3}" destId="{BCEF67DB-C714-4C59-9D7A-35D8FB73E267}" srcOrd="1" destOrd="0" presId="urn:microsoft.com/office/officeart/2005/8/layout/list1"/>
    <dgm:cxn modelId="{99822458-62F2-419A-8715-4EF3B3D94F85}" type="presParOf" srcId="{508AA223-20A9-4B92-8012-F85A3AE10FB3}" destId="{B97FFC73-E3F4-4979-8ECE-D907E06E6875}"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FA788B3-D8ED-438E-8FD7-1B8DD8B9339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52853F2-790A-413F-B117-C72BA1CD91DE}">
      <dgm:prSet custT="1"/>
      <dgm:spPr/>
      <dgm:t>
        <a:bodyPr/>
        <a:lstStyle/>
        <a:p>
          <a:pPr rtl="0"/>
          <a:r>
            <a:rPr lang="en-US" sz="3200" dirty="0" smtClean="0"/>
            <a:t>Modern education is the combination of two dynamic processes</a:t>
          </a:r>
          <a:r>
            <a:rPr lang="en-US" sz="2100" dirty="0" smtClean="0"/>
            <a:t>. </a:t>
          </a:r>
          <a:r>
            <a:rPr lang="en-US" sz="3200" dirty="0" smtClean="0"/>
            <a:t>The one is the process of individual development and the other is the process of socialization, which is commonly known as adjustment with the social environment.</a:t>
          </a:r>
          <a:endParaRPr lang="en-US" sz="2100" dirty="0"/>
        </a:p>
      </dgm:t>
    </dgm:pt>
    <dgm:pt modelId="{BE66C79A-85EF-4742-8977-9F9BF0ACE235}" type="parTrans" cxnId="{0B177422-5FE4-4503-AA3A-60CE55C6267C}">
      <dgm:prSet/>
      <dgm:spPr/>
      <dgm:t>
        <a:bodyPr/>
        <a:lstStyle/>
        <a:p>
          <a:endParaRPr lang="en-US"/>
        </a:p>
      </dgm:t>
    </dgm:pt>
    <dgm:pt modelId="{97A897C3-D592-4AF4-96EE-F1B950FD61E9}" type="sibTrans" cxnId="{0B177422-5FE4-4503-AA3A-60CE55C6267C}">
      <dgm:prSet/>
      <dgm:spPr/>
      <dgm:t>
        <a:bodyPr/>
        <a:lstStyle/>
        <a:p>
          <a:endParaRPr lang="en-US"/>
        </a:p>
      </dgm:t>
    </dgm:pt>
    <dgm:pt modelId="{616844B1-3AEA-4E9A-9ABA-F109BB4F3F5F}" type="pres">
      <dgm:prSet presAssocID="{EFA788B3-D8ED-438E-8FD7-1B8DD8B93393}" presName="Name0" presStyleCnt="0">
        <dgm:presLayoutVars>
          <dgm:chMax val="7"/>
          <dgm:chPref val="7"/>
          <dgm:dir/>
        </dgm:presLayoutVars>
      </dgm:prSet>
      <dgm:spPr/>
      <dgm:t>
        <a:bodyPr/>
        <a:lstStyle/>
        <a:p>
          <a:endParaRPr lang="en-US"/>
        </a:p>
      </dgm:t>
    </dgm:pt>
    <dgm:pt modelId="{BE17B0E2-CA37-4160-829A-AC73186C7364}" type="pres">
      <dgm:prSet presAssocID="{EFA788B3-D8ED-438E-8FD7-1B8DD8B93393}" presName="Name1" presStyleCnt="0"/>
      <dgm:spPr/>
    </dgm:pt>
    <dgm:pt modelId="{43B2F597-C58D-4EC1-AC0A-24B5C389117F}" type="pres">
      <dgm:prSet presAssocID="{EFA788B3-D8ED-438E-8FD7-1B8DD8B93393}" presName="cycle" presStyleCnt="0"/>
      <dgm:spPr/>
    </dgm:pt>
    <dgm:pt modelId="{7F3DC417-9A80-48C9-B1F9-58E624D83314}" type="pres">
      <dgm:prSet presAssocID="{EFA788B3-D8ED-438E-8FD7-1B8DD8B93393}" presName="srcNode" presStyleLbl="node1" presStyleIdx="0" presStyleCnt="1"/>
      <dgm:spPr/>
    </dgm:pt>
    <dgm:pt modelId="{F304B2DB-0E6D-4184-B789-AA33ABD55D0C}" type="pres">
      <dgm:prSet presAssocID="{EFA788B3-D8ED-438E-8FD7-1B8DD8B93393}" presName="conn" presStyleLbl="parChTrans1D2" presStyleIdx="0" presStyleCnt="1"/>
      <dgm:spPr/>
      <dgm:t>
        <a:bodyPr/>
        <a:lstStyle/>
        <a:p>
          <a:endParaRPr lang="en-US"/>
        </a:p>
      </dgm:t>
    </dgm:pt>
    <dgm:pt modelId="{2AF52495-6D1E-4194-A3C4-2C44D0415F9C}" type="pres">
      <dgm:prSet presAssocID="{EFA788B3-D8ED-438E-8FD7-1B8DD8B93393}" presName="extraNode" presStyleLbl="node1" presStyleIdx="0" presStyleCnt="1"/>
      <dgm:spPr/>
    </dgm:pt>
    <dgm:pt modelId="{8B22EEB5-82C4-45BB-8769-BD7A9A5743BA}" type="pres">
      <dgm:prSet presAssocID="{EFA788B3-D8ED-438E-8FD7-1B8DD8B93393}" presName="dstNode" presStyleLbl="node1" presStyleIdx="0" presStyleCnt="1"/>
      <dgm:spPr/>
    </dgm:pt>
    <dgm:pt modelId="{63EAE121-46B1-4B23-B47A-622146372E01}" type="pres">
      <dgm:prSet presAssocID="{352853F2-790A-413F-B117-C72BA1CD91DE}" presName="text_1" presStyleLbl="node1" presStyleIdx="0" presStyleCnt="1" custScaleX="98892" custScaleY="195476">
        <dgm:presLayoutVars>
          <dgm:bulletEnabled val="1"/>
        </dgm:presLayoutVars>
      </dgm:prSet>
      <dgm:spPr/>
      <dgm:t>
        <a:bodyPr/>
        <a:lstStyle/>
        <a:p>
          <a:endParaRPr lang="en-US"/>
        </a:p>
      </dgm:t>
    </dgm:pt>
    <dgm:pt modelId="{4D516753-ABD6-4C07-A747-91F30DC8571D}" type="pres">
      <dgm:prSet presAssocID="{352853F2-790A-413F-B117-C72BA1CD91DE}" presName="accent_1" presStyleCnt="0"/>
      <dgm:spPr/>
    </dgm:pt>
    <dgm:pt modelId="{D20A921A-C6A3-4503-AFA9-DB6874564469}" type="pres">
      <dgm:prSet presAssocID="{352853F2-790A-413F-B117-C72BA1CD91DE}" presName="accentRepeatNode" presStyleLbl="solidFgAcc1" presStyleIdx="0" presStyleCnt="1">
        <dgm:style>
          <a:lnRef idx="1">
            <a:schemeClr val="accent3"/>
          </a:lnRef>
          <a:fillRef idx="3">
            <a:schemeClr val="accent3"/>
          </a:fillRef>
          <a:effectRef idx="2">
            <a:schemeClr val="accent3"/>
          </a:effectRef>
          <a:fontRef idx="minor">
            <a:schemeClr val="lt1"/>
          </a:fontRef>
        </dgm:style>
      </dgm:prSet>
      <dgm:spPr/>
    </dgm:pt>
  </dgm:ptLst>
  <dgm:cxnLst>
    <dgm:cxn modelId="{3DAE08A0-8564-4F35-88FA-0EC4AA04F58A}" type="presOf" srcId="{97A897C3-D592-4AF4-96EE-F1B950FD61E9}" destId="{F304B2DB-0E6D-4184-B789-AA33ABD55D0C}" srcOrd="0" destOrd="0" presId="urn:microsoft.com/office/officeart/2008/layout/VerticalCurvedList"/>
    <dgm:cxn modelId="{7AB2CC57-1136-4263-9C07-2ECCB93F8F3E}" type="presOf" srcId="{352853F2-790A-413F-B117-C72BA1CD91DE}" destId="{63EAE121-46B1-4B23-B47A-622146372E01}" srcOrd="0" destOrd="0" presId="urn:microsoft.com/office/officeart/2008/layout/VerticalCurvedList"/>
    <dgm:cxn modelId="{0B177422-5FE4-4503-AA3A-60CE55C6267C}" srcId="{EFA788B3-D8ED-438E-8FD7-1B8DD8B93393}" destId="{352853F2-790A-413F-B117-C72BA1CD91DE}" srcOrd="0" destOrd="0" parTransId="{BE66C79A-85EF-4742-8977-9F9BF0ACE235}" sibTransId="{97A897C3-D592-4AF4-96EE-F1B950FD61E9}"/>
    <dgm:cxn modelId="{DB14A176-2AAA-4FDF-B7F3-D5086E68E9D4}" type="presOf" srcId="{EFA788B3-D8ED-438E-8FD7-1B8DD8B93393}" destId="{616844B1-3AEA-4E9A-9ABA-F109BB4F3F5F}" srcOrd="0" destOrd="0" presId="urn:microsoft.com/office/officeart/2008/layout/VerticalCurvedList"/>
    <dgm:cxn modelId="{AC3DFCEF-748A-4D39-A533-D7AC46D3D57D}" type="presParOf" srcId="{616844B1-3AEA-4E9A-9ABA-F109BB4F3F5F}" destId="{BE17B0E2-CA37-4160-829A-AC73186C7364}" srcOrd="0" destOrd="0" presId="urn:microsoft.com/office/officeart/2008/layout/VerticalCurvedList"/>
    <dgm:cxn modelId="{456108BB-88EA-4573-854A-D5F1F8A6019F}" type="presParOf" srcId="{BE17B0E2-CA37-4160-829A-AC73186C7364}" destId="{43B2F597-C58D-4EC1-AC0A-24B5C389117F}" srcOrd="0" destOrd="0" presId="urn:microsoft.com/office/officeart/2008/layout/VerticalCurvedList"/>
    <dgm:cxn modelId="{2A48D60A-F5E8-4367-B46D-9FF0682F65DF}" type="presParOf" srcId="{43B2F597-C58D-4EC1-AC0A-24B5C389117F}" destId="{7F3DC417-9A80-48C9-B1F9-58E624D83314}" srcOrd="0" destOrd="0" presId="urn:microsoft.com/office/officeart/2008/layout/VerticalCurvedList"/>
    <dgm:cxn modelId="{755D1B88-66B7-46B9-AAAB-B1318E6ED758}" type="presParOf" srcId="{43B2F597-C58D-4EC1-AC0A-24B5C389117F}" destId="{F304B2DB-0E6D-4184-B789-AA33ABD55D0C}" srcOrd="1" destOrd="0" presId="urn:microsoft.com/office/officeart/2008/layout/VerticalCurvedList"/>
    <dgm:cxn modelId="{655B5A66-BE98-4FCA-9930-0591F8B5C363}" type="presParOf" srcId="{43B2F597-C58D-4EC1-AC0A-24B5C389117F}" destId="{2AF52495-6D1E-4194-A3C4-2C44D0415F9C}" srcOrd="2" destOrd="0" presId="urn:microsoft.com/office/officeart/2008/layout/VerticalCurvedList"/>
    <dgm:cxn modelId="{931B2A5A-71A8-47E6-AB1D-8E65FB5CE32A}" type="presParOf" srcId="{43B2F597-C58D-4EC1-AC0A-24B5C389117F}" destId="{8B22EEB5-82C4-45BB-8769-BD7A9A5743BA}" srcOrd="3" destOrd="0" presId="urn:microsoft.com/office/officeart/2008/layout/VerticalCurvedList"/>
    <dgm:cxn modelId="{C1DD7031-1642-4D56-9D83-FC019DBB5A40}" type="presParOf" srcId="{BE17B0E2-CA37-4160-829A-AC73186C7364}" destId="{63EAE121-46B1-4B23-B47A-622146372E01}" srcOrd="1" destOrd="0" presId="urn:microsoft.com/office/officeart/2008/layout/VerticalCurvedList"/>
    <dgm:cxn modelId="{9DAFFC50-D8A1-4002-B2FB-1FB9A212779D}" type="presParOf" srcId="{BE17B0E2-CA37-4160-829A-AC73186C7364}" destId="{4D516753-ABD6-4C07-A747-91F30DC8571D}" srcOrd="2" destOrd="0" presId="urn:microsoft.com/office/officeart/2008/layout/VerticalCurvedList"/>
    <dgm:cxn modelId="{87F6F255-733D-4A88-98E9-B6760A8483AE}" type="presParOf" srcId="{4D516753-ABD6-4C07-A747-91F30DC8571D}" destId="{D20A921A-C6A3-4503-AFA9-DB6874564469}"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E08DCD2-F4D0-4C78-8B3A-4682A46E00B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BB57800-8FB6-480B-9390-135FF6CDABB2}">
      <dgm:prSet>
        <dgm:style>
          <a:lnRef idx="0">
            <a:schemeClr val="accent3"/>
          </a:lnRef>
          <a:fillRef idx="3">
            <a:schemeClr val="accent3"/>
          </a:fillRef>
          <a:effectRef idx="3">
            <a:schemeClr val="accent3"/>
          </a:effectRef>
          <a:fontRef idx="minor">
            <a:schemeClr val="lt1"/>
          </a:fontRef>
        </dgm:style>
      </dgm:prSet>
      <dgm:spPr/>
      <dgm:t>
        <a:bodyPr/>
        <a:lstStyle/>
        <a:p>
          <a:pPr rtl="0"/>
          <a:r>
            <a:rPr lang="en-US" dirty="0" smtClean="0"/>
            <a:t>Scope of the Curriculum</a:t>
          </a:r>
          <a:endParaRPr lang="en-US" dirty="0"/>
        </a:p>
      </dgm:t>
    </dgm:pt>
    <dgm:pt modelId="{B3C28766-AA77-4D7A-801B-F487000DCE9E}" type="parTrans" cxnId="{023F3235-AE60-4927-B1CA-2FB59C4A65AF}">
      <dgm:prSet/>
      <dgm:spPr/>
      <dgm:t>
        <a:bodyPr/>
        <a:lstStyle/>
        <a:p>
          <a:endParaRPr lang="en-US"/>
        </a:p>
      </dgm:t>
    </dgm:pt>
    <dgm:pt modelId="{7FAC9261-A845-4C9C-BA58-84139DA71FBD}" type="sibTrans" cxnId="{023F3235-AE60-4927-B1CA-2FB59C4A65AF}">
      <dgm:prSet/>
      <dgm:spPr/>
      <dgm:t>
        <a:bodyPr/>
        <a:lstStyle/>
        <a:p>
          <a:endParaRPr lang="en-US"/>
        </a:p>
      </dgm:t>
    </dgm:pt>
    <dgm:pt modelId="{8A0DCE33-C9D8-41EF-A8F3-5543C6A1A7B1}" type="pres">
      <dgm:prSet presAssocID="{9E08DCD2-F4D0-4C78-8B3A-4682A46E00BD}" presName="linear" presStyleCnt="0">
        <dgm:presLayoutVars>
          <dgm:dir/>
          <dgm:animLvl val="lvl"/>
          <dgm:resizeHandles val="exact"/>
        </dgm:presLayoutVars>
      </dgm:prSet>
      <dgm:spPr/>
      <dgm:t>
        <a:bodyPr/>
        <a:lstStyle/>
        <a:p>
          <a:endParaRPr lang="en-US"/>
        </a:p>
      </dgm:t>
    </dgm:pt>
    <dgm:pt modelId="{3880217C-EE9B-402F-A4AC-4274CA16E43F}" type="pres">
      <dgm:prSet presAssocID="{CBB57800-8FB6-480B-9390-135FF6CDABB2}" presName="parentLin" presStyleCnt="0"/>
      <dgm:spPr/>
    </dgm:pt>
    <dgm:pt modelId="{4B51D9E0-0D7A-467D-B6A4-BC3EAED208F2}" type="pres">
      <dgm:prSet presAssocID="{CBB57800-8FB6-480B-9390-135FF6CDABB2}" presName="parentLeftMargin" presStyleLbl="node1" presStyleIdx="0" presStyleCnt="1"/>
      <dgm:spPr/>
      <dgm:t>
        <a:bodyPr/>
        <a:lstStyle/>
        <a:p>
          <a:endParaRPr lang="en-US"/>
        </a:p>
      </dgm:t>
    </dgm:pt>
    <dgm:pt modelId="{AB8EE2D5-7496-4896-9E00-EEC72E3F756B}" type="pres">
      <dgm:prSet presAssocID="{CBB57800-8FB6-480B-9390-135FF6CDABB2}" presName="parentText" presStyleLbl="node1" presStyleIdx="0" presStyleCnt="1">
        <dgm:presLayoutVars>
          <dgm:chMax val="0"/>
          <dgm:bulletEnabled val="1"/>
        </dgm:presLayoutVars>
      </dgm:prSet>
      <dgm:spPr/>
      <dgm:t>
        <a:bodyPr/>
        <a:lstStyle/>
        <a:p>
          <a:endParaRPr lang="en-US"/>
        </a:p>
      </dgm:t>
    </dgm:pt>
    <dgm:pt modelId="{0B23BB02-E6E9-416E-A3DD-ABBF48E0ED8E}" type="pres">
      <dgm:prSet presAssocID="{CBB57800-8FB6-480B-9390-135FF6CDABB2}" presName="negativeSpace" presStyleCnt="0"/>
      <dgm:spPr/>
    </dgm:pt>
    <dgm:pt modelId="{234C1FA5-77DB-489D-AE4E-D931D31818F3}" type="pres">
      <dgm:prSet presAssocID="{CBB57800-8FB6-480B-9390-135FF6CDABB2}" presName="childText" presStyleLbl="conFgAcc1" presStyleIdx="0" presStyleCnt="1">
        <dgm:presLayoutVars>
          <dgm:bulletEnabled val="1"/>
        </dgm:presLayoutVars>
      </dgm:prSet>
      <dgm:spPr/>
    </dgm:pt>
  </dgm:ptLst>
  <dgm:cxnLst>
    <dgm:cxn modelId="{D95C13BC-FFF9-41F4-92DE-D8F94CC01681}" type="presOf" srcId="{9E08DCD2-F4D0-4C78-8B3A-4682A46E00BD}" destId="{8A0DCE33-C9D8-41EF-A8F3-5543C6A1A7B1}" srcOrd="0" destOrd="0" presId="urn:microsoft.com/office/officeart/2005/8/layout/list1"/>
    <dgm:cxn modelId="{023F3235-AE60-4927-B1CA-2FB59C4A65AF}" srcId="{9E08DCD2-F4D0-4C78-8B3A-4682A46E00BD}" destId="{CBB57800-8FB6-480B-9390-135FF6CDABB2}" srcOrd="0" destOrd="0" parTransId="{B3C28766-AA77-4D7A-801B-F487000DCE9E}" sibTransId="{7FAC9261-A845-4C9C-BA58-84139DA71FBD}"/>
    <dgm:cxn modelId="{5B5F58D2-7FA3-483D-8A2A-DB3D6BB66B77}" type="presOf" srcId="{CBB57800-8FB6-480B-9390-135FF6CDABB2}" destId="{4B51D9E0-0D7A-467D-B6A4-BC3EAED208F2}" srcOrd="0" destOrd="0" presId="urn:microsoft.com/office/officeart/2005/8/layout/list1"/>
    <dgm:cxn modelId="{7DF68556-E288-469F-9E56-9F38E9A67FE9}" type="presOf" srcId="{CBB57800-8FB6-480B-9390-135FF6CDABB2}" destId="{AB8EE2D5-7496-4896-9E00-EEC72E3F756B}" srcOrd="1" destOrd="0" presId="urn:microsoft.com/office/officeart/2005/8/layout/list1"/>
    <dgm:cxn modelId="{E50520C3-98C6-4416-A980-425E650A65E6}" type="presParOf" srcId="{8A0DCE33-C9D8-41EF-A8F3-5543C6A1A7B1}" destId="{3880217C-EE9B-402F-A4AC-4274CA16E43F}" srcOrd="0" destOrd="0" presId="urn:microsoft.com/office/officeart/2005/8/layout/list1"/>
    <dgm:cxn modelId="{44A778D4-B079-4810-826D-F2391DCFA7C8}" type="presParOf" srcId="{3880217C-EE9B-402F-A4AC-4274CA16E43F}" destId="{4B51D9E0-0D7A-467D-B6A4-BC3EAED208F2}" srcOrd="0" destOrd="0" presId="urn:microsoft.com/office/officeart/2005/8/layout/list1"/>
    <dgm:cxn modelId="{104257B6-A952-4610-883D-EFE3F7BFE2D8}" type="presParOf" srcId="{3880217C-EE9B-402F-A4AC-4274CA16E43F}" destId="{AB8EE2D5-7496-4896-9E00-EEC72E3F756B}" srcOrd="1" destOrd="0" presId="urn:microsoft.com/office/officeart/2005/8/layout/list1"/>
    <dgm:cxn modelId="{9D13BCFE-901A-4E73-B102-D59DB48E9DD1}" type="presParOf" srcId="{8A0DCE33-C9D8-41EF-A8F3-5543C6A1A7B1}" destId="{0B23BB02-E6E9-416E-A3DD-ABBF48E0ED8E}" srcOrd="1" destOrd="0" presId="urn:microsoft.com/office/officeart/2005/8/layout/list1"/>
    <dgm:cxn modelId="{8DBA4E4B-7042-4838-9C1D-79BA1AF954CD}" type="presParOf" srcId="{8A0DCE33-C9D8-41EF-A8F3-5543C6A1A7B1}" destId="{234C1FA5-77DB-489D-AE4E-D931D31818F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21943B5-D46E-45E1-A67F-28C74B71139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B26AE06B-C69C-4232-9602-A42F6F981453}">
      <dgm:prSet/>
      <dgm:spPr/>
      <dgm:t>
        <a:bodyPr/>
        <a:lstStyle/>
        <a:p>
          <a:pPr rtl="0"/>
          <a:r>
            <a:rPr lang="en-US" smtClean="0"/>
            <a:t>Goals: </a:t>
          </a:r>
          <a:endParaRPr lang="en-US"/>
        </a:p>
      </dgm:t>
    </dgm:pt>
    <dgm:pt modelId="{49F25C3A-6928-438A-B295-0925A78F19D0}" type="parTrans" cxnId="{B5C929C9-6957-4517-BA8C-03EBC82D6B93}">
      <dgm:prSet/>
      <dgm:spPr/>
      <dgm:t>
        <a:bodyPr/>
        <a:lstStyle/>
        <a:p>
          <a:endParaRPr lang="en-US"/>
        </a:p>
      </dgm:t>
    </dgm:pt>
    <dgm:pt modelId="{2633AB7F-B3E3-4F5D-8D88-F297653D5E40}" type="sibTrans" cxnId="{B5C929C9-6957-4517-BA8C-03EBC82D6B93}">
      <dgm:prSet/>
      <dgm:spPr/>
      <dgm:t>
        <a:bodyPr/>
        <a:lstStyle/>
        <a:p>
          <a:endParaRPr lang="en-US"/>
        </a:p>
      </dgm:t>
    </dgm:pt>
    <dgm:pt modelId="{7076F39D-63DE-4AF3-B44D-BDD9B400C3B4}">
      <dgm:prSet custT="1"/>
      <dgm:spPr/>
      <dgm:t>
        <a:bodyPr/>
        <a:lstStyle/>
        <a:p>
          <a:pPr rtl="0"/>
          <a:r>
            <a:rPr lang="en-US" sz="1800" b="1" dirty="0" smtClean="0"/>
            <a:t>The benchmarks or expectations for teaching and  learning often made explicit in the form of a scope and sequence of skills to be addressed</a:t>
          </a:r>
          <a:endParaRPr lang="en-US" sz="1800" b="1" dirty="0"/>
        </a:p>
      </dgm:t>
    </dgm:pt>
    <dgm:pt modelId="{52DB79D6-D36B-4DD1-8D4F-C7D38F92FE23}" type="parTrans" cxnId="{76307C0E-AB5C-49FE-A6EA-4E908FE5FCE4}">
      <dgm:prSet/>
      <dgm:spPr/>
      <dgm:t>
        <a:bodyPr/>
        <a:lstStyle/>
        <a:p>
          <a:endParaRPr lang="en-US"/>
        </a:p>
      </dgm:t>
    </dgm:pt>
    <dgm:pt modelId="{30E5BE0F-5A0E-43E7-9CFB-6AE611EF041C}" type="sibTrans" cxnId="{76307C0E-AB5C-49FE-A6EA-4E908FE5FCE4}">
      <dgm:prSet/>
      <dgm:spPr/>
      <dgm:t>
        <a:bodyPr/>
        <a:lstStyle/>
        <a:p>
          <a:endParaRPr lang="en-US"/>
        </a:p>
      </dgm:t>
    </dgm:pt>
    <dgm:pt modelId="{8344D53C-29B0-41BB-9F09-7A9E6413E23C}">
      <dgm:prSet/>
      <dgm:spPr/>
      <dgm:t>
        <a:bodyPr/>
        <a:lstStyle/>
        <a:p>
          <a:pPr rtl="0"/>
          <a:r>
            <a:rPr lang="en-US" smtClean="0"/>
            <a:t>Methods:</a:t>
          </a:r>
          <a:endParaRPr lang="en-US"/>
        </a:p>
      </dgm:t>
    </dgm:pt>
    <dgm:pt modelId="{9CA21F81-5313-4DA4-BEA4-99B13F39E2E5}" type="parTrans" cxnId="{A649661D-B024-401C-B31D-4FA434BC31F2}">
      <dgm:prSet/>
      <dgm:spPr/>
      <dgm:t>
        <a:bodyPr/>
        <a:lstStyle/>
        <a:p>
          <a:endParaRPr lang="en-US"/>
        </a:p>
      </dgm:t>
    </dgm:pt>
    <dgm:pt modelId="{227EFC0B-CF52-4E2B-884E-F0B15B471474}" type="sibTrans" cxnId="{A649661D-B024-401C-B31D-4FA434BC31F2}">
      <dgm:prSet/>
      <dgm:spPr/>
      <dgm:t>
        <a:bodyPr/>
        <a:lstStyle/>
        <a:p>
          <a:endParaRPr lang="en-US"/>
        </a:p>
      </dgm:t>
    </dgm:pt>
    <dgm:pt modelId="{A7E8C11A-B768-46C0-B773-24FE061A7C84}">
      <dgm:prSet/>
      <dgm:spPr/>
      <dgm:t>
        <a:bodyPr/>
        <a:lstStyle/>
        <a:p>
          <a:pPr rtl="0"/>
          <a:r>
            <a:rPr lang="en-US" b="1" dirty="0" smtClean="0"/>
            <a:t>The specific instructional methods for the teacher, often described in a teacher’s edition</a:t>
          </a:r>
          <a:endParaRPr lang="en-US" b="1" dirty="0"/>
        </a:p>
      </dgm:t>
    </dgm:pt>
    <dgm:pt modelId="{1FA08AE2-477F-49A5-8E54-E1A1A76A80E4}" type="parTrans" cxnId="{D035D3C3-FE69-4C9F-B9E2-E2D593C8831F}">
      <dgm:prSet/>
      <dgm:spPr/>
      <dgm:t>
        <a:bodyPr/>
        <a:lstStyle/>
        <a:p>
          <a:endParaRPr lang="en-US"/>
        </a:p>
      </dgm:t>
    </dgm:pt>
    <dgm:pt modelId="{F5DD6C31-0C45-42C4-B1E6-FA4A16656D17}" type="sibTrans" cxnId="{D035D3C3-FE69-4C9F-B9E2-E2D593C8831F}">
      <dgm:prSet/>
      <dgm:spPr/>
      <dgm:t>
        <a:bodyPr/>
        <a:lstStyle/>
        <a:p>
          <a:endParaRPr lang="en-US"/>
        </a:p>
      </dgm:t>
    </dgm:pt>
    <dgm:pt modelId="{F466AEBF-90F4-4FE8-B82F-6E4AD07D1011}">
      <dgm:prSet/>
      <dgm:spPr/>
      <dgm:t>
        <a:bodyPr/>
        <a:lstStyle/>
        <a:p>
          <a:pPr rtl="0"/>
          <a:r>
            <a:rPr lang="en-US" smtClean="0"/>
            <a:t>Materials: </a:t>
          </a:r>
          <a:endParaRPr lang="en-US"/>
        </a:p>
      </dgm:t>
    </dgm:pt>
    <dgm:pt modelId="{D8632A26-1AD1-4034-B99B-6BF9AFAA94C3}" type="parTrans" cxnId="{9467A4CE-72D9-4345-8091-12A5202AA1B1}">
      <dgm:prSet/>
      <dgm:spPr/>
      <dgm:t>
        <a:bodyPr/>
        <a:lstStyle/>
        <a:p>
          <a:endParaRPr lang="en-US"/>
        </a:p>
      </dgm:t>
    </dgm:pt>
    <dgm:pt modelId="{18E8FC73-2A0D-442E-A99D-6235D1BBBBE7}" type="sibTrans" cxnId="{9467A4CE-72D9-4345-8091-12A5202AA1B1}">
      <dgm:prSet/>
      <dgm:spPr/>
      <dgm:t>
        <a:bodyPr/>
        <a:lstStyle/>
        <a:p>
          <a:endParaRPr lang="en-US"/>
        </a:p>
      </dgm:t>
    </dgm:pt>
    <dgm:pt modelId="{A413AC68-6C4B-417B-B559-9AB4DE205339}">
      <dgm:prSet/>
      <dgm:spPr/>
      <dgm:t>
        <a:bodyPr/>
        <a:lstStyle/>
        <a:p>
          <a:pPr rtl="0"/>
          <a:r>
            <a:rPr lang="en-US" b="1" dirty="0" smtClean="0"/>
            <a:t>The media and tools that are used for teaching and learning</a:t>
          </a:r>
          <a:endParaRPr lang="en-US" b="1" dirty="0"/>
        </a:p>
      </dgm:t>
    </dgm:pt>
    <dgm:pt modelId="{B5E340CD-26A6-4ECF-A5EC-DDCEF1129BB1}" type="parTrans" cxnId="{D62F457D-023B-4A6D-89E0-CFD3D161CE1F}">
      <dgm:prSet/>
      <dgm:spPr/>
      <dgm:t>
        <a:bodyPr/>
        <a:lstStyle/>
        <a:p>
          <a:endParaRPr lang="en-US"/>
        </a:p>
      </dgm:t>
    </dgm:pt>
    <dgm:pt modelId="{8651F28D-6F01-4D74-AE68-1E388620C589}" type="sibTrans" cxnId="{D62F457D-023B-4A6D-89E0-CFD3D161CE1F}">
      <dgm:prSet/>
      <dgm:spPr/>
      <dgm:t>
        <a:bodyPr/>
        <a:lstStyle/>
        <a:p>
          <a:endParaRPr lang="en-US"/>
        </a:p>
      </dgm:t>
    </dgm:pt>
    <dgm:pt modelId="{88776932-852B-4BEB-BBA2-C6D32C7C67BD}">
      <dgm:prSet/>
      <dgm:spPr/>
      <dgm:t>
        <a:bodyPr/>
        <a:lstStyle/>
        <a:p>
          <a:pPr rtl="0"/>
          <a:r>
            <a:rPr lang="en-US" smtClean="0"/>
            <a:t>Assessment: </a:t>
          </a:r>
          <a:endParaRPr lang="en-US"/>
        </a:p>
      </dgm:t>
    </dgm:pt>
    <dgm:pt modelId="{62E113CC-BABF-4FAF-939F-728C60260C3E}" type="parTrans" cxnId="{59F78EBD-795F-442E-AA56-C9AB67FD2C4B}">
      <dgm:prSet/>
      <dgm:spPr/>
      <dgm:t>
        <a:bodyPr/>
        <a:lstStyle/>
        <a:p>
          <a:endParaRPr lang="en-US"/>
        </a:p>
      </dgm:t>
    </dgm:pt>
    <dgm:pt modelId="{C4B97E9C-BA98-460E-A0D3-38A1D065179B}" type="sibTrans" cxnId="{59F78EBD-795F-442E-AA56-C9AB67FD2C4B}">
      <dgm:prSet/>
      <dgm:spPr/>
      <dgm:t>
        <a:bodyPr/>
        <a:lstStyle/>
        <a:p>
          <a:endParaRPr lang="en-US"/>
        </a:p>
      </dgm:t>
    </dgm:pt>
    <dgm:pt modelId="{63195159-1506-4F7D-8BB2-3486FB84B26E}">
      <dgm:prSet/>
      <dgm:spPr/>
      <dgm:t>
        <a:bodyPr/>
        <a:lstStyle/>
        <a:p>
          <a:pPr rtl="0"/>
          <a:r>
            <a:rPr lang="en-US" b="1" dirty="0" smtClean="0"/>
            <a:t>The reasons for and methods of measuring student progress</a:t>
          </a:r>
          <a:r>
            <a:rPr lang="en-US" dirty="0" smtClean="0"/>
            <a:t>.</a:t>
          </a:r>
          <a:endParaRPr lang="en-US" dirty="0"/>
        </a:p>
      </dgm:t>
    </dgm:pt>
    <dgm:pt modelId="{1D75A3CE-2BD5-493C-B2A4-F08DAC27626E}" type="parTrans" cxnId="{AA5DC49A-086C-4C46-B5A2-078FE5C03969}">
      <dgm:prSet/>
      <dgm:spPr/>
      <dgm:t>
        <a:bodyPr/>
        <a:lstStyle/>
        <a:p>
          <a:endParaRPr lang="en-US"/>
        </a:p>
      </dgm:t>
    </dgm:pt>
    <dgm:pt modelId="{048DD30C-B9E4-439B-B86E-E29695BA0280}" type="sibTrans" cxnId="{AA5DC49A-086C-4C46-B5A2-078FE5C03969}">
      <dgm:prSet/>
      <dgm:spPr/>
      <dgm:t>
        <a:bodyPr/>
        <a:lstStyle/>
        <a:p>
          <a:endParaRPr lang="en-US"/>
        </a:p>
      </dgm:t>
    </dgm:pt>
    <dgm:pt modelId="{7FBD98B9-94B1-4327-B308-261549928B70}" type="pres">
      <dgm:prSet presAssocID="{321943B5-D46E-45E1-A67F-28C74B71139C}" presName="Name0" presStyleCnt="0">
        <dgm:presLayoutVars>
          <dgm:dir/>
          <dgm:animLvl val="lvl"/>
          <dgm:resizeHandles val="exact"/>
        </dgm:presLayoutVars>
      </dgm:prSet>
      <dgm:spPr/>
      <dgm:t>
        <a:bodyPr/>
        <a:lstStyle/>
        <a:p>
          <a:endParaRPr lang="en-US"/>
        </a:p>
      </dgm:t>
    </dgm:pt>
    <dgm:pt modelId="{6C098CE7-E4E1-4C42-A111-6A23970E358F}" type="pres">
      <dgm:prSet presAssocID="{B26AE06B-C69C-4232-9602-A42F6F981453}" presName="linNode" presStyleCnt="0"/>
      <dgm:spPr/>
    </dgm:pt>
    <dgm:pt modelId="{A6F3BB16-4C64-47E6-B70A-4A18C4CB78A6}" type="pres">
      <dgm:prSet presAssocID="{B26AE06B-C69C-4232-9602-A42F6F981453}" presName="parentText" presStyleLbl="node1" presStyleIdx="0" presStyleCnt="4">
        <dgm:presLayoutVars>
          <dgm:chMax val="1"/>
          <dgm:bulletEnabled val="1"/>
        </dgm:presLayoutVars>
      </dgm:prSet>
      <dgm:spPr/>
      <dgm:t>
        <a:bodyPr/>
        <a:lstStyle/>
        <a:p>
          <a:endParaRPr lang="en-US"/>
        </a:p>
      </dgm:t>
    </dgm:pt>
    <dgm:pt modelId="{CC190E33-56E1-4EA5-8163-4F5D3A82C2E8}" type="pres">
      <dgm:prSet presAssocID="{B26AE06B-C69C-4232-9602-A42F6F981453}" presName="descendantText" presStyleLbl="alignAccFollowNode1" presStyleIdx="0" presStyleCnt="4">
        <dgm:presLayoutVars>
          <dgm:bulletEnabled val="1"/>
        </dgm:presLayoutVars>
      </dgm:prSet>
      <dgm:spPr/>
      <dgm:t>
        <a:bodyPr/>
        <a:lstStyle/>
        <a:p>
          <a:endParaRPr lang="en-US"/>
        </a:p>
      </dgm:t>
    </dgm:pt>
    <dgm:pt modelId="{2054FB27-E180-40CC-B2FD-6D5CF3961BA3}" type="pres">
      <dgm:prSet presAssocID="{2633AB7F-B3E3-4F5D-8D88-F297653D5E40}" presName="sp" presStyleCnt="0"/>
      <dgm:spPr/>
    </dgm:pt>
    <dgm:pt modelId="{BE89233C-E080-49B2-96A9-93A0FB9AB412}" type="pres">
      <dgm:prSet presAssocID="{8344D53C-29B0-41BB-9F09-7A9E6413E23C}" presName="linNode" presStyleCnt="0"/>
      <dgm:spPr/>
    </dgm:pt>
    <dgm:pt modelId="{3E3EC102-13A8-4EFC-AD77-9240C71177D5}" type="pres">
      <dgm:prSet presAssocID="{8344D53C-29B0-41BB-9F09-7A9E6413E23C}" presName="parentText" presStyleLbl="node1" presStyleIdx="1" presStyleCnt="4">
        <dgm:presLayoutVars>
          <dgm:chMax val="1"/>
          <dgm:bulletEnabled val="1"/>
        </dgm:presLayoutVars>
      </dgm:prSet>
      <dgm:spPr/>
      <dgm:t>
        <a:bodyPr/>
        <a:lstStyle/>
        <a:p>
          <a:endParaRPr lang="en-US"/>
        </a:p>
      </dgm:t>
    </dgm:pt>
    <dgm:pt modelId="{3EFD6BC6-8ACD-4A8D-A3EE-4C64DBF8FEBC}" type="pres">
      <dgm:prSet presAssocID="{8344D53C-29B0-41BB-9F09-7A9E6413E23C}" presName="descendantText" presStyleLbl="alignAccFollowNode1" presStyleIdx="1" presStyleCnt="4">
        <dgm:presLayoutVars>
          <dgm:bulletEnabled val="1"/>
        </dgm:presLayoutVars>
      </dgm:prSet>
      <dgm:spPr/>
      <dgm:t>
        <a:bodyPr/>
        <a:lstStyle/>
        <a:p>
          <a:endParaRPr lang="en-US"/>
        </a:p>
      </dgm:t>
    </dgm:pt>
    <dgm:pt modelId="{ED0ED49F-EF69-4E37-AD84-9D0D5DE50166}" type="pres">
      <dgm:prSet presAssocID="{227EFC0B-CF52-4E2B-884E-F0B15B471474}" presName="sp" presStyleCnt="0"/>
      <dgm:spPr/>
    </dgm:pt>
    <dgm:pt modelId="{C59A5300-CFE1-4578-A0BB-B08209646869}" type="pres">
      <dgm:prSet presAssocID="{F466AEBF-90F4-4FE8-B82F-6E4AD07D1011}" presName="linNode" presStyleCnt="0"/>
      <dgm:spPr/>
    </dgm:pt>
    <dgm:pt modelId="{BAF9C52A-74CE-4693-9139-349CCE572E76}" type="pres">
      <dgm:prSet presAssocID="{F466AEBF-90F4-4FE8-B82F-6E4AD07D1011}" presName="parentText" presStyleLbl="node1" presStyleIdx="2" presStyleCnt="4">
        <dgm:presLayoutVars>
          <dgm:chMax val="1"/>
          <dgm:bulletEnabled val="1"/>
        </dgm:presLayoutVars>
      </dgm:prSet>
      <dgm:spPr/>
      <dgm:t>
        <a:bodyPr/>
        <a:lstStyle/>
        <a:p>
          <a:endParaRPr lang="en-US"/>
        </a:p>
      </dgm:t>
    </dgm:pt>
    <dgm:pt modelId="{5D84252F-3EF4-434E-8110-FBC0309F137D}" type="pres">
      <dgm:prSet presAssocID="{F466AEBF-90F4-4FE8-B82F-6E4AD07D1011}" presName="descendantText" presStyleLbl="alignAccFollowNode1" presStyleIdx="2" presStyleCnt="4">
        <dgm:presLayoutVars>
          <dgm:bulletEnabled val="1"/>
        </dgm:presLayoutVars>
      </dgm:prSet>
      <dgm:spPr/>
      <dgm:t>
        <a:bodyPr/>
        <a:lstStyle/>
        <a:p>
          <a:endParaRPr lang="en-US"/>
        </a:p>
      </dgm:t>
    </dgm:pt>
    <dgm:pt modelId="{C752FED3-D04A-4EBB-966B-0C64393705B4}" type="pres">
      <dgm:prSet presAssocID="{18E8FC73-2A0D-442E-A99D-6235D1BBBBE7}" presName="sp" presStyleCnt="0"/>
      <dgm:spPr/>
    </dgm:pt>
    <dgm:pt modelId="{DEF9F309-3AF8-4D32-AA11-CE61F51A7507}" type="pres">
      <dgm:prSet presAssocID="{88776932-852B-4BEB-BBA2-C6D32C7C67BD}" presName="linNode" presStyleCnt="0"/>
      <dgm:spPr/>
    </dgm:pt>
    <dgm:pt modelId="{5611F345-B61A-4FFB-B4F6-C63538010F83}" type="pres">
      <dgm:prSet presAssocID="{88776932-852B-4BEB-BBA2-C6D32C7C67BD}" presName="parentText" presStyleLbl="node1" presStyleIdx="3" presStyleCnt="4">
        <dgm:presLayoutVars>
          <dgm:chMax val="1"/>
          <dgm:bulletEnabled val="1"/>
        </dgm:presLayoutVars>
      </dgm:prSet>
      <dgm:spPr/>
      <dgm:t>
        <a:bodyPr/>
        <a:lstStyle/>
        <a:p>
          <a:endParaRPr lang="en-US"/>
        </a:p>
      </dgm:t>
    </dgm:pt>
    <dgm:pt modelId="{C72D7908-0F32-4A65-B238-6798F6C9CFF1}" type="pres">
      <dgm:prSet presAssocID="{88776932-852B-4BEB-BBA2-C6D32C7C67BD}" presName="descendantText" presStyleLbl="alignAccFollowNode1" presStyleIdx="3" presStyleCnt="4">
        <dgm:presLayoutVars>
          <dgm:bulletEnabled val="1"/>
        </dgm:presLayoutVars>
      </dgm:prSet>
      <dgm:spPr/>
      <dgm:t>
        <a:bodyPr/>
        <a:lstStyle/>
        <a:p>
          <a:endParaRPr lang="en-US"/>
        </a:p>
      </dgm:t>
    </dgm:pt>
  </dgm:ptLst>
  <dgm:cxnLst>
    <dgm:cxn modelId="{76307C0E-AB5C-49FE-A6EA-4E908FE5FCE4}" srcId="{B26AE06B-C69C-4232-9602-A42F6F981453}" destId="{7076F39D-63DE-4AF3-B44D-BDD9B400C3B4}" srcOrd="0" destOrd="0" parTransId="{52DB79D6-D36B-4DD1-8D4F-C7D38F92FE23}" sibTransId="{30E5BE0F-5A0E-43E7-9CFB-6AE611EF041C}"/>
    <dgm:cxn modelId="{59F78EBD-795F-442E-AA56-C9AB67FD2C4B}" srcId="{321943B5-D46E-45E1-A67F-28C74B71139C}" destId="{88776932-852B-4BEB-BBA2-C6D32C7C67BD}" srcOrd="3" destOrd="0" parTransId="{62E113CC-BABF-4FAF-939F-728C60260C3E}" sibTransId="{C4B97E9C-BA98-460E-A0D3-38A1D065179B}"/>
    <dgm:cxn modelId="{9467A4CE-72D9-4345-8091-12A5202AA1B1}" srcId="{321943B5-D46E-45E1-A67F-28C74B71139C}" destId="{F466AEBF-90F4-4FE8-B82F-6E4AD07D1011}" srcOrd="2" destOrd="0" parTransId="{D8632A26-1AD1-4034-B99B-6BF9AFAA94C3}" sibTransId="{18E8FC73-2A0D-442E-A99D-6235D1BBBBE7}"/>
    <dgm:cxn modelId="{D62F457D-023B-4A6D-89E0-CFD3D161CE1F}" srcId="{F466AEBF-90F4-4FE8-B82F-6E4AD07D1011}" destId="{A413AC68-6C4B-417B-B559-9AB4DE205339}" srcOrd="0" destOrd="0" parTransId="{B5E340CD-26A6-4ECF-A5EC-DDCEF1129BB1}" sibTransId="{8651F28D-6F01-4D74-AE68-1E388620C589}"/>
    <dgm:cxn modelId="{7A17FEF6-77A9-48B7-8302-4347C84DD1DF}" type="presOf" srcId="{A7E8C11A-B768-46C0-B773-24FE061A7C84}" destId="{3EFD6BC6-8ACD-4A8D-A3EE-4C64DBF8FEBC}" srcOrd="0" destOrd="0" presId="urn:microsoft.com/office/officeart/2005/8/layout/vList5"/>
    <dgm:cxn modelId="{374B1C29-2F00-45FE-9985-33282F52E9A9}" type="presOf" srcId="{B26AE06B-C69C-4232-9602-A42F6F981453}" destId="{A6F3BB16-4C64-47E6-B70A-4A18C4CB78A6}" srcOrd="0" destOrd="0" presId="urn:microsoft.com/office/officeart/2005/8/layout/vList5"/>
    <dgm:cxn modelId="{CAB939BF-5BAD-43B9-862C-C20A3D4B45CA}" type="presOf" srcId="{A413AC68-6C4B-417B-B559-9AB4DE205339}" destId="{5D84252F-3EF4-434E-8110-FBC0309F137D}" srcOrd="0" destOrd="0" presId="urn:microsoft.com/office/officeart/2005/8/layout/vList5"/>
    <dgm:cxn modelId="{E8208C89-0B2D-479D-B3E1-9E9C3BA2ACB2}" type="presOf" srcId="{321943B5-D46E-45E1-A67F-28C74B71139C}" destId="{7FBD98B9-94B1-4327-B308-261549928B70}" srcOrd="0" destOrd="0" presId="urn:microsoft.com/office/officeart/2005/8/layout/vList5"/>
    <dgm:cxn modelId="{AA5DC49A-086C-4C46-B5A2-078FE5C03969}" srcId="{88776932-852B-4BEB-BBA2-C6D32C7C67BD}" destId="{63195159-1506-4F7D-8BB2-3486FB84B26E}" srcOrd="0" destOrd="0" parTransId="{1D75A3CE-2BD5-493C-B2A4-F08DAC27626E}" sibTransId="{048DD30C-B9E4-439B-B86E-E29695BA0280}"/>
    <dgm:cxn modelId="{305DCF93-9AE2-4F31-94B8-2D2CC3DE4BDE}" type="presOf" srcId="{8344D53C-29B0-41BB-9F09-7A9E6413E23C}" destId="{3E3EC102-13A8-4EFC-AD77-9240C71177D5}" srcOrd="0" destOrd="0" presId="urn:microsoft.com/office/officeart/2005/8/layout/vList5"/>
    <dgm:cxn modelId="{4D7D97E2-ABBC-4E17-A182-B2D7C261DD11}" type="presOf" srcId="{88776932-852B-4BEB-BBA2-C6D32C7C67BD}" destId="{5611F345-B61A-4FFB-B4F6-C63538010F83}" srcOrd="0" destOrd="0" presId="urn:microsoft.com/office/officeart/2005/8/layout/vList5"/>
    <dgm:cxn modelId="{AD87CD24-59F2-42D3-A3EE-CF2750DC0484}" type="presOf" srcId="{7076F39D-63DE-4AF3-B44D-BDD9B400C3B4}" destId="{CC190E33-56E1-4EA5-8163-4F5D3A82C2E8}" srcOrd="0" destOrd="0" presId="urn:microsoft.com/office/officeart/2005/8/layout/vList5"/>
    <dgm:cxn modelId="{F2753666-C0D0-4D62-A4B5-8F36502161D0}" type="presOf" srcId="{63195159-1506-4F7D-8BB2-3486FB84B26E}" destId="{C72D7908-0F32-4A65-B238-6798F6C9CFF1}" srcOrd="0" destOrd="0" presId="urn:microsoft.com/office/officeart/2005/8/layout/vList5"/>
    <dgm:cxn modelId="{B5C929C9-6957-4517-BA8C-03EBC82D6B93}" srcId="{321943B5-D46E-45E1-A67F-28C74B71139C}" destId="{B26AE06B-C69C-4232-9602-A42F6F981453}" srcOrd="0" destOrd="0" parTransId="{49F25C3A-6928-438A-B295-0925A78F19D0}" sibTransId="{2633AB7F-B3E3-4F5D-8D88-F297653D5E40}"/>
    <dgm:cxn modelId="{D0086972-4757-4AFF-AC08-61AC846FE904}" type="presOf" srcId="{F466AEBF-90F4-4FE8-B82F-6E4AD07D1011}" destId="{BAF9C52A-74CE-4693-9139-349CCE572E76}" srcOrd="0" destOrd="0" presId="urn:microsoft.com/office/officeart/2005/8/layout/vList5"/>
    <dgm:cxn modelId="{A649661D-B024-401C-B31D-4FA434BC31F2}" srcId="{321943B5-D46E-45E1-A67F-28C74B71139C}" destId="{8344D53C-29B0-41BB-9F09-7A9E6413E23C}" srcOrd="1" destOrd="0" parTransId="{9CA21F81-5313-4DA4-BEA4-99B13F39E2E5}" sibTransId="{227EFC0B-CF52-4E2B-884E-F0B15B471474}"/>
    <dgm:cxn modelId="{D035D3C3-FE69-4C9F-B9E2-E2D593C8831F}" srcId="{8344D53C-29B0-41BB-9F09-7A9E6413E23C}" destId="{A7E8C11A-B768-46C0-B773-24FE061A7C84}" srcOrd="0" destOrd="0" parTransId="{1FA08AE2-477F-49A5-8E54-E1A1A76A80E4}" sibTransId="{F5DD6C31-0C45-42C4-B1E6-FA4A16656D17}"/>
    <dgm:cxn modelId="{E90B3D28-D4B7-4302-9BF0-EFB19A9B1D76}" type="presParOf" srcId="{7FBD98B9-94B1-4327-B308-261549928B70}" destId="{6C098CE7-E4E1-4C42-A111-6A23970E358F}" srcOrd="0" destOrd="0" presId="urn:microsoft.com/office/officeart/2005/8/layout/vList5"/>
    <dgm:cxn modelId="{00835F5F-7C83-49F1-AD22-602E91A65902}" type="presParOf" srcId="{6C098CE7-E4E1-4C42-A111-6A23970E358F}" destId="{A6F3BB16-4C64-47E6-B70A-4A18C4CB78A6}" srcOrd="0" destOrd="0" presId="urn:microsoft.com/office/officeart/2005/8/layout/vList5"/>
    <dgm:cxn modelId="{145AFCA6-356B-4E4E-8431-7B72730446C7}" type="presParOf" srcId="{6C098CE7-E4E1-4C42-A111-6A23970E358F}" destId="{CC190E33-56E1-4EA5-8163-4F5D3A82C2E8}" srcOrd="1" destOrd="0" presId="urn:microsoft.com/office/officeart/2005/8/layout/vList5"/>
    <dgm:cxn modelId="{1FEE954D-20B6-4512-956B-E74128CDD6A5}" type="presParOf" srcId="{7FBD98B9-94B1-4327-B308-261549928B70}" destId="{2054FB27-E180-40CC-B2FD-6D5CF3961BA3}" srcOrd="1" destOrd="0" presId="urn:microsoft.com/office/officeart/2005/8/layout/vList5"/>
    <dgm:cxn modelId="{86D154FD-EE8D-4D8E-BB34-3E250A93CFEA}" type="presParOf" srcId="{7FBD98B9-94B1-4327-B308-261549928B70}" destId="{BE89233C-E080-49B2-96A9-93A0FB9AB412}" srcOrd="2" destOrd="0" presId="urn:microsoft.com/office/officeart/2005/8/layout/vList5"/>
    <dgm:cxn modelId="{6A18B74A-D190-4963-B17A-DB0E61A0EDD3}" type="presParOf" srcId="{BE89233C-E080-49B2-96A9-93A0FB9AB412}" destId="{3E3EC102-13A8-4EFC-AD77-9240C71177D5}" srcOrd="0" destOrd="0" presId="urn:microsoft.com/office/officeart/2005/8/layout/vList5"/>
    <dgm:cxn modelId="{6724D5D4-3CC1-4E65-B769-428700425A19}" type="presParOf" srcId="{BE89233C-E080-49B2-96A9-93A0FB9AB412}" destId="{3EFD6BC6-8ACD-4A8D-A3EE-4C64DBF8FEBC}" srcOrd="1" destOrd="0" presId="urn:microsoft.com/office/officeart/2005/8/layout/vList5"/>
    <dgm:cxn modelId="{26A3FECE-64BD-4636-AD5E-524459674593}" type="presParOf" srcId="{7FBD98B9-94B1-4327-B308-261549928B70}" destId="{ED0ED49F-EF69-4E37-AD84-9D0D5DE50166}" srcOrd="3" destOrd="0" presId="urn:microsoft.com/office/officeart/2005/8/layout/vList5"/>
    <dgm:cxn modelId="{7D1CF18E-B58D-4722-95F8-F97559159136}" type="presParOf" srcId="{7FBD98B9-94B1-4327-B308-261549928B70}" destId="{C59A5300-CFE1-4578-A0BB-B08209646869}" srcOrd="4" destOrd="0" presId="urn:microsoft.com/office/officeart/2005/8/layout/vList5"/>
    <dgm:cxn modelId="{05CEE40C-CA67-4B18-99F2-EABC1959F574}" type="presParOf" srcId="{C59A5300-CFE1-4578-A0BB-B08209646869}" destId="{BAF9C52A-74CE-4693-9139-349CCE572E76}" srcOrd="0" destOrd="0" presId="urn:microsoft.com/office/officeart/2005/8/layout/vList5"/>
    <dgm:cxn modelId="{A9737562-94B2-442F-944A-200A780C5E14}" type="presParOf" srcId="{C59A5300-CFE1-4578-A0BB-B08209646869}" destId="{5D84252F-3EF4-434E-8110-FBC0309F137D}" srcOrd="1" destOrd="0" presId="urn:microsoft.com/office/officeart/2005/8/layout/vList5"/>
    <dgm:cxn modelId="{08C4599E-C5DD-45A9-8487-27223FBA0BAA}" type="presParOf" srcId="{7FBD98B9-94B1-4327-B308-261549928B70}" destId="{C752FED3-D04A-4EBB-966B-0C64393705B4}" srcOrd="5" destOrd="0" presId="urn:microsoft.com/office/officeart/2005/8/layout/vList5"/>
    <dgm:cxn modelId="{15D9EEAD-4F50-4FB1-8F74-81637776E74F}" type="presParOf" srcId="{7FBD98B9-94B1-4327-B308-261549928B70}" destId="{DEF9F309-3AF8-4D32-AA11-CE61F51A7507}" srcOrd="6" destOrd="0" presId="urn:microsoft.com/office/officeart/2005/8/layout/vList5"/>
    <dgm:cxn modelId="{295E102F-9274-41E2-8024-502BCAE029AD}" type="presParOf" srcId="{DEF9F309-3AF8-4D32-AA11-CE61F51A7507}" destId="{5611F345-B61A-4FFB-B4F6-C63538010F83}" srcOrd="0" destOrd="0" presId="urn:microsoft.com/office/officeart/2005/8/layout/vList5"/>
    <dgm:cxn modelId="{76C7584C-B9BE-4F0F-8451-8080332AD576}" type="presParOf" srcId="{DEF9F309-3AF8-4D32-AA11-CE61F51A7507}" destId="{C72D7908-0F32-4A65-B238-6798F6C9CFF1}"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1091385-5EC5-47B8-BA60-85D46229CA0E}"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E3702C0-367C-4739-965D-B67C4FDDB655}">
      <dgm:prSet/>
      <dgm:spPr/>
      <dgm:t>
        <a:bodyPr/>
        <a:lstStyle/>
        <a:p>
          <a:pPr rtl="0"/>
          <a:r>
            <a:rPr lang="en-US" smtClean="0"/>
            <a:t>Needs of Curriculum</a:t>
          </a:r>
          <a:endParaRPr lang="en-US"/>
        </a:p>
      </dgm:t>
    </dgm:pt>
    <dgm:pt modelId="{A6365935-6FD8-420B-A8A3-156148FB8CA6}" type="parTrans" cxnId="{7284D17F-9127-479D-803B-839545FA25F5}">
      <dgm:prSet/>
      <dgm:spPr/>
      <dgm:t>
        <a:bodyPr/>
        <a:lstStyle/>
        <a:p>
          <a:endParaRPr lang="en-US"/>
        </a:p>
      </dgm:t>
    </dgm:pt>
    <dgm:pt modelId="{8B6996F1-DFA6-49AA-955F-054DFBFA3046}" type="sibTrans" cxnId="{7284D17F-9127-479D-803B-839545FA25F5}">
      <dgm:prSet/>
      <dgm:spPr/>
      <dgm:t>
        <a:bodyPr/>
        <a:lstStyle/>
        <a:p>
          <a:endParaRPr lang="en-US"/>
        </a:p>
      </dgm:t>
    </dgm:pt>
    <dgm:pt modelId="{6F2F8CEB-2BF6-48AE-9EB3-E1C3984689E8}" type="pres">
      <dgm:prSet presAssocID="{81091385-5EC5-47B8-BA60-85D46229CA0E}" presName="linear" presStyleCnt="0">
        <dgm:presLayoutVars>
          <dgm:dir/>
          <dgm:animLvl val="lvl"/>
          <dgm:resizeHandles val="exact"/>
        </dgm:presLayoutVars>
      </dgm:prSet>
      <dgm:spPr/>
      <dgm:t>
        <a:bodyPr/>
        <a:lstStyle/>
        <a:p>
          <a:endParaRPr lang="en-US"/>
        </a:p>
      </dgm:t>
    </dgm:pt>
    <dgm:pt modelId="{4EAB624C-1CD8-4B87-9D6E-5E334AE5FA4A}" type="pres">
      <dgm:prSet presAssocID="{EE3702C0-367C-4739-965D-B67C4FDDB655}" presName="parentLin" presStyleCnt="0"/>
      <dgm:spPr/>
    </dgm:pt>
    <dgm:pt modelId="{0BDB812C-ECB0-4F1D-9D9D-601460BF076D}" type="pres">
      <dgm:prSet presAssocID="{EE3702C0-367C-4739-965D-B67C4FDDB655}" presName="parentLeftMargin" presStyleLbl="node1" presStyleIdx="0" presStyleCnt="1"/>
      <dgm:spPr/>
      <dgm:t>
        <a:bodyPr/>
        <a:lstStyle/>
        <a:p>
          <a:endParaRPr lang="en-US"/>
        </a:p>
      </dgm:t>
    </dgm:pt>
    <dgm:pt modelId="{719E4C3C-ADAE-42C0-8819-5D62E7CC0884}" type="pres">
      <dgm:prSet presAssocID="{EE3702C0-367C-4739-965D-B67C4FDDB655}" presName="parentText" presStyleLbl="node1" presStyleIdx="0" presStyleCnt="1">
        <dgm:presLayoutVars>
          <dgm:chMax val="0"/>
          <dgm:bulletEnabled val="1"/>
        </dgm:presLayoutVars>
      </dgm:prSet>
      <dgm:spPr/>
      <dgm:t>
        <a:bodyPr/>
        <a:lstStyle/>
        <a:p>
          <a:endParaRPr lang="en-US"/>
        </a:p>
      </dgm:t>
    </dgm:pt>
    <dgm:pt modelId="{8BB2A0D1-3C68-4478-B775-16A7928BF677}" type="pres">
      <dgm:prSet presAssocID="{EE3702C0-367C-4739-965D-B67C4FDDB655}" presName="negativeSpace" presStyleCnt="0"/>
      <dgm:spPr/>
    </dgm:pt>
    <dgm:pt modelId="{35C31EE4-3929-4B83-8374-180ED36877EE}" type="pres">
      <dgm:prSet presAssocID="{EE3702C0-367C-4739-965D-B67C4FDDB655}" presName="childText" presStyleLbl="conFgAcc1" presStyleIdx="0" presStyleCnt="1">
        <dgm:presLayoutVars>
          <dgm:bulletEnabled val="1"/>
        </dgm:presLayoutVars>
      </dgm:prSet>
      <dgm:spPr/>
    </dgm:pt>
  </dgm:ptLst>
  <dgm:cxnLst>
    <dgm:cxn modelId="{B2CC73AC-3D05-49C2-B015-EBBF8D563FEB}" type="presOf" srcId="{EE3702C0-367C-4739-965D-B67C4FDDB655}" destId="{0BDB812C-ECB0-4F1D-9D9D-601460BF076D}" srcOrd="0" destOrd="0" presId="urn:microsoft.com/office/officeart/2005/8/layout/list1"/>
    <dgm:cxn modelId="{5BC0A634-A782-4A78-A412-A5D3AC18A2A8}" type="presOf" srcId="{81091385-5EC5-47B8-BA60-85D46229CA0E}" destId="{6F2F8CEB-2BF6-48AE-9EB3-E1C3984689E8}" srcOrd="0" destOrd="0" presId="urn:microsoft.com/office/officeart/2005/8/layout/list1"/>
    <dgm:cxn modelId="{7284D17F-9127-479D-803B-839545FA25F5}" srcId="{81091385-5EC5-47B8-BA60-85D46229CA0E}" destId="{EE3702C0-367C-4739-965D-B67C4FDDB655}" srcOrd="0" destOrd="0" parTransId="{A6365935-6FD8-420B-A8A3-156148FB8CA6}" sibTransId="{8B6996F1-DFA6-49AA-955F-054DFBFA3046}"/>
    <dgm:cxn modelId="{A77EAC03-B496-45FD-BD78-53BA52C49ADD}" type="presOf" srcId="{EE3702C0-367C-4739-965D-B67C4FDDB655}" destId="{719E4C3C-ADAE-42C0-8819-5D62E7CC0884}" srcOrd="1" destOrd="0" presId="urn:microsoft.com/office/officeart/2005/8/layout/list1"/>
    <dgm:cxn modelId="{69C4C799-B286-413F-875D-07A439956020}" type="presParOf" srcId="{6F2F8CEB-2BF6-48AE-9EB3-E1C3984689E8}" destId="{4EAB624C-1CD8-4B87-9D6E-5E334AE5FA4A}" srcOrd="0" destOrd="0" presId="urn:microsoft.com/office/officeart/2005/8/layout/list1"/>
    <dgm:cxn modelId="{77BBA49C-92CC-4B5D-AF71-628B23BBA5D7}" type="presParOf" srcId="{4EAB624C-1CD8-4B87-9D6E-5E334AE5FA4A}" destId="{0BDB812C-ECB0-4F1D-9D9D-601460BF076D}" srcOrd="0" destOrd="0" presId="urn:microsoft.com/office/officeart/2005/8/layout/list1"/>
    <dgm:cxn modelId="{7FF85284-9118-472D-8B4F-FDE76BBFC6F0}" type="presParOf" srcId="{4EAB624C-1CD8-4B87-9D6E-5E334AE5FA4A}" destId="{719E4C3C-ADAE-42C0-8819-5D62E7CC0884}" srcOrd="1" destOrd="0" presId="urn:microsoft.com/office/officeart/2005/8/layout/list1"/>
    <dgm:cxn modelId="{22D8B489-17A3-435C-AFA5-F1369EE437DD}" type="presParOf" srcId="{6F2F8CEB-2BF6-48AE-9EB3-E1C3984689E8}" destId="{8BB2A0D1-3C68-4478-B775-16A7928BF677}" srcOrd="1" destOrd="0" presId="urn:microsoft.com/office/officeart/2005/8/layout/list1"/>
    <dgm:cxn modelId="{6E32E878-7856-41FF-9E92-65A3139E4DBB}" type="presParOf" srcId="{6F2F8CEB-2BF6-48AE-9EB3-E1C3984689E8}" destId="{35C31EE4-3929-4B83-8374-180ED36877E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C9BD76A-08F2-4D5E-B1F3-73D34ACBE482}"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1BB9B22B-9BF9-4A9F-A773-F20D4C070FCE}">
      <dgm:prSet/>
      <dgm:spPr/>
      <dgm:t>
        <a:bodyPr/>
        <a:lstStyle/>
        <a:p>
          <a:pPr rtl="0"/>
          <a:r>
            <a:rPr lang="en-US" b="1" smtClean="0"/>
            <a:t>Characteristics of Good Curriculum</a:t>
          </a:r>
          <a:endParaRPr lang="en-US"/>
        </a:p>
      </dgm:t>
    </dgm:pt>
    <dgm:pt modelId="{029CBEF4-C218-4B6D-A506-7B343A2AF820}" type="parTrans" cxnId="{7740DF86-D6F3-4A7E-B7FC-8AA85A3A3992}">
      <dgm:prSet/>
      <dgm:spPr/>
      <dgm:t>
        <a:bodyPr/>
        <a:lstStyle/>
        <a:p>
          <a:endParaRPr lang="en-US"/>
        </a:p>
      </dgm:t>
    </dgm:pt>
    <dgm:pt modelId="{C1B653E6-AFFF-418D-93AC-02E4469E460D}" type="sibTrans" cxnId="{7740DF86-D6F3-4A7E-B7FC-8AA85A3A3992}">
      <dgm:prSet/>
      <dgm:spPr/>
      <dgm:t>
        <a:bodyPr/>
        <a:lstStyle/>
        <a:p>
          <a:endParaRPr lang="en-US"/>
        </a:p>
      </dgm:t>
    </dgm:pt>
    <dgm:pt modelId="{BF74CCD7-E84D-49F6-B782-26D9EBE1F7A0}" type="pres">
      <dgm:prSet presAssocID="{DC9BD76A-08F2-4D5E-B1F3-73D34ACBE482}" presName="linear" presStyleCnt="0">
        <dgm:presLayoutVars>
          <dgm:dir/>
          <dgm:animLvl val="lvl"/>
          <dgm:resizeHandles val="exact"/>
        </dgm:presLayoutVars>
      </dgm:prSet>
      <dgm:spPr/>
      <dgm:t>
        <a:bodyPr/>
        <a:lstStyle/>
        <a:p>
          <a:endParaRPr lang="en-US"/>
        </a:p>
      </dgm:t>
    </dgm:pt>
    <dgm:pt modelId="{B88FBAB3-4D54-4AA0-A512-8FAA864A31A0}" type="pres">
      <dgm:prSet presAssocID="{1BB9B22B-9BF9-4A9F-A773-F20D4C070FCE}" presName="parentLin" presStyleCnt="0"/>
      <dgm:spPr/>
    </dgm:pt>
    <dgm:pt modelId="{4AF53DCC-B364-4BD1-837F-2C874DCCDEBC}" type="pres">
      <dgm:prSet presAssocID="{1BB9B22B-9BF9-4A9F-A773-F20D4C070FCE}" presName="parentLeftMargin" presStyleLbl="node1" presStyleIdx="0" presStyleCnt="1"/>
      <dgm:spPr/>
      <dgm:t>
        <a:bodyPr/>
        <a:lstStyle/>
        <a:p>
          <a:endParaRPr lang="en-US"/>
        </a:p>
      </dgm:t>
    </dgm:pt>
    <dgm:pt modelId="{FFB66B08-77FE-4A4C-B325-1E81A03E3918}" type="pres">
      <dgm:prSet presAssocID="{1BB9B22B-9BF9-4A9F-A773-F20D4C070FCE}" presName="parentText" presStyleLbl="node1" presStyleIdx="0" presStyleCnt="1">
        <dgm:presLayoutVars>
          <dgm:chMax val="0"/>
          <dgm:bulletEnabled val="1"/>
        </dgm:presLayoutVars>
      </dgm:prSet>
      <dgm:spPr/>
      <dgm:t>
        <a:bodyPr/>
        <a:lstStyle/>
        <a:p>
          <a:endParaRPr lang="en-US"/>
        </a:p>
      </dgm:t>
    </dgm:pt>
    <dgm:pt modelId="{7C635CDD-4754-4F0E-8A5F-1243516E4DCA}" type="pres">
      <dgm:prSet presAssocID="{1BB9B22B-9BF9-4A9F-A773-F20D4C070FCE}" presName="negativeSpace" presStyleCnt="0"/>
      <dgm:spPr/>
    </dgm:pt>
    <dgm:pt modelId="{9BD8CB28-4176-4629-BBFD-7AD4D990CFDD}" type="pres">
      <dgm:prSet presAssocID="{1BB9B22B-9BF9-4A9F-A773-F20D4C070FCE}" presName="childText" presStyleLbl="conFgAcc1" presStyleIdx="0" presStyleCnt="1">
        <dgm:presLayoutVars>
          <dgm:bulletEnabled val="1"/>
        </dgm:presLayoutVars>
      </dgm:prSet>
      <dgm:spPr/>
    </dgm:pt>
  </dgm:ptLst>
  <dgm:cxnLst>
    <dgm:cxn modelId="{9E19B0C5-0020-4B85-99EF-9F77E82445BD}" type="presOf" srcId="{1BB9B22B-9BF9-4A9F-A773-F20D4C070FCE}" destId="{FFB66B08-77FE-4A4C-B325-1E81A03E3918}" srcOrd="1" destOrd="0" presId="urn:microsoft.com/office/officeart/2005/8/layout/list1"/>
    <dgm:cxn modelId="{053EE95C-EB50-4E72-8572-16F77FF7C302}" type="presOf" srcId="{DC9BD76A-08F2-4D5E-B1F3-73D34ACBE482}" destId="{BF74CCD7-E84D-49F6-B782-26D9EBE1F7A0}" srcOrd="0" destOrd="0" presId="urn:microsoft.com/office/officeart/2005/8/layout/list1"/>
    <dgm:cxn modelId="{81705B3A-CEF7-41C8-8299-909A1AFC3CC9}" type="presOf" srcId="{1BB9B22B-9BF9-4A9F-A773-F20D4C070FCE}" destId="{4AF53DCC-B364-4BD1-837F-2C874DCCDEBC}" srcOrd="0" destOrd="0" presId="urn:microsoft.com/office/officeart/2005/8/layout/list1"/>
    <dgm:cxn modelId="{7740DF86-D6F3-4A7E-B7FC-8AA85A3A3992}" srcId="{DC9BD76A-08F2-4D5E-B1F3-73D34ACBE482}" destId="{1BB9B22B-9BF9-4A9F-A773-F20D4C070FCE}" srcOrd="0" destOrd="0" parTransId="{029CBEF4-C218-4B6D-A506-7B343A2AF820}" sibTransId="{C1B653E6-AFFF-418D-93AC-02E4469E460D}"/>
    <dgm:cxn modelId="{BF9716E5-6419-4135-BEA7-68A5A8F88C64}" type="presParOf" srcId="{BF74CCD7-E84D-49F6-B782-26D9EBE1F7A0}" destId="{B88FBAB3-4D54-4AA0-A512-8FAA864A31A0}" srcOrd="0" destOrd="0" presId="urn:microsoft.com/office/officeart/2005/8/layout/list1"/>
    <dgm:cxn modelId="{9DA1E4E1-2627-42FD-870D-0F2BAF2378A6}" type="presParOf" srcId="{B88FBAB3-4D54-4AA0-A512-8FAA864A31A0}" destId="{4AF53DCC-B364-4BD1-837F-2C874DCCDEBC}" srcOrd="0" destOrd="0" presId="urn:microsoft.com/office/officeart/2005/8/layout/list1"/>
    <dgm:cxn modelId="{73CFF129-29FF-44BD-939D-51C7C27F6745}" type="presParOf" srcId="{B88FBAB3-4D54-4AA0-A512-8FAA864A31A0}" destId="{FFB66B08-77FE-4A4C-B325-1E81A03E3918}" srcOrd="1" destOrd="0" presId="urn:microsoft.com/office/officeart/2005/8/layout/list1"/>
    <dgm:cxn modelId="{7E64EF7D-B088-48C0-B72C-B6B6F1EEE2B7}" type="presParOf" srcId="{BF74CCD7-E84D-49F6-B782-26D9EBE1F7A0}" destId="{7C635CDD-4754-4F0E-8A5F-1243516E4DCA}" srcOrd="1" destOrd="0" presId="urn:microsoft.com/office/officeart/2005/8/layout/list1"/>
    <dgm:cxn modelId="{4B36248B-6E95-4696-98B0-D84A8613AA52}" type="presParOf" srcId="{BF74CCD7-E84D-49F6-B782-26D9EBE1F7A0}" destId="{9BD8CB28-4176-4629-BBFD-7AD4D990CFD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F5A8341-4663-4E35-AE8A-98EF3015BBD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5FB58AD-8F8C-45F7-A4D4-4554BAB3266A}">
      <dgm:prSet>
        <dgm:style>
          <a:lnRef idx="1">
            <a:schemeClr val="accent6"/>
          </a:lnRef>
          <a:fillRef idx="3">
            <a:schemeClr val="accent6"/>
          </a:fillRef>
          <a:effectRef idx="2">
            <a:schemeClr val="accent6"/>
          </a:effectRef>
          <a:fontRef idx="minor">
            <a:schemeClr val="lt1"/>
          </a:fontRef>
        </dgm:style>
      </dgm:prSet>
      <dgm:spPr/>
      <dgm:t>
        <a:bodyPr/>
        <a:lstStyle/>
        <a:p>
          <a:pPr rtl="0"/>
          <a:r>
            <a:rPr lang="en-US" b="1" dirty="0" smtClean="0"/>
            <a:t>Development of individual</a:t>
          </a:r>
          <a:endParaRPr lang="en-US" dirty="0"/>
        </a:p>
      </dgm:t>
    </dgm:pt>
    <dgm:pt modelId="{217BE902-8E93-4B1E-8546-8268F0FC6247}" type="parTrans" cxnId="{37223626-C8EE-483A-A6A8-12C6202796BA}">
      <dgm:prSet/>
      <dgm:spPr/>
      <dgm:t>
        <a:bodyPr/>
        <a:lstStyle/>
        <a:p>
          <a:endParaRPr lang="en-US"/>
        </a:p>
      </dgm:t>
    </dgm:pt>
    <dgm:pt modelId="{0BEE0470-4C6B-4542-9317-91CC44CC174E}" type="sibTrans" cxnId="{37223626-C8EE-483A-A6A8-12C6202796BA}">
      <dgm:prSet/>
      <dgm:spPr/>
      <dgm:t>
        <a:bodyPr/>
        <a:lstStyle/>
        <a:p>
          <a:endParaRPr lang="en-US"/>
        </a:p>
      </dgm:t>
    </dgm:pt>
    <dgm:pt modelId="{C489F7F7-DBB8-4449-A0E5-46F36158A8C0}">
      <dgm:prSet>
        <dgm:style>
          <a:lnRef idx="1">
            <a:schemeClr val="accent4"/>
          </a:lnRef>
          <a:fillRef idx="3">
            <a:schemeClr val="accent4"/>
          </a:fillRef>
          <a:effectRef idx="2">
            <a:schemeClr val="accent4"/>
          </a:effectRef>
          <a:fontRef idx="minor">
            <a:schemeClr val="lt1"/>
          </a:fontRef>
        </dgm:style>
      </dgm:prSet>
      <dgm:spPr/>
      <dgm:t>
        <a:bodyPr/>
        <a:lstStyle/>
        <a:p>
          <a:pPr rtl="0"/>
          <a:r>
            <a:rPr lang="en-US" b="1" dirty="0" smtClean="0"/>
            <a:t>Fulfillment of Needs of the Society</a:t>
          </a:r>
          <a:endParaRPr lang="en-US" dirty="0"/>
        </a:p>
      </dgm:t>
    </dgm:pt>
    <dgm:pt modelId="{0AD71979-9DBD-46AF-942D-420E828E1F6B}" type="parTrans" cxnId="{475762BC-4E13-43E3-916D-2ABF2FD37CF9}">
      <dgm:prSet/>
      <dgm:spPr/>
      <dgm:t>
        <a:bodyPr/>
        <a:lstStyle/>
        <a:p>
          <a:endParaRPr lang="en-US"/>
        </a:p>
      </dgm:t>
    </dgm:pt>
    <dgm:pt modelId="{A9FA78A5-9F73-4B5E-9902-0D31C79FD59E}" type="sibTrans" cxnId="{475762BC-4E13-43E3-916D-2ABF2FD37CF9}">
      <dgm:prSet/>
      <dgm:spPr/>
      <dgm:t>
        <a:bodyPr/>
        <a:lstStyle/>
        <a:p>
          <a:endParaRPr lang="en-US"/>
        </a:p>
      </dgm:t>
    </dgm:pt>
    <dgm:pt modelId="{E986ADE5-9F87-4C5D-977A-1625F36F17D3}">
      <dgm:prSet>
        <dgm:style>
          <a:lnRef idx="1">
            <a:schemeClr val="accent6"/>
          </a:lnRef>
          <a:fillRef idx="3">
            <a:schemeClr val="accent6"/>
          </a:fillRef>
          <a:effectRef idx="2">
            <a:schemeClr val="accent6"/>
          </a:effectRef>
          <a:fontRef idx="minor">
            <a:schemeClr val="lt1"/>
          </a:fontRef>
        </dgm:style>
      </dgm:prSet>
      <dgm:spPr/>
      <dgm:t>
        <a:bodyPr/>
        <a:lstStyle/>
        <a:p>
          <a:pPr rtl="0"/>
          <a:r>
            <a:rPr lang="en-US" b="1" dirty="0" smtClean="0"/>
            <a:t>Fulfillment of Educational Needs</a:t>
          </a:r>
          <a:endParaRPr lang="en-US" dirty="0"/>
        </a:p>
      </dgm:t>
    </dgm:pt>
    <dgm:pt modelId="{A11DD909-0AA4-40AD-96D2-E7DC2E2A8BC1}" type="parTrans" cxnId="{90EAE6F2-5834-4111-A99D-44DE4D27C078}">
      <dgm:prSet/>
      <dgm:spPr/>
      <dgm:t>
        <a:bodyPr/>
        <a:lstStyle/>
        <a:p>
          <a:endParaRPr lang="en-US"/>
        </a:p>
      </dgm:t>
    </dgm:pt>
    <dgm:pt modelId="{55065248-5B14-46FC-B913-7A82FCAE8A14}" type="sibTrans" cxnId="{90EAE6F2-5834-4111-A99D-44DE4D27C078}">
      <dgm:prSet/>
      <dgm:spPr/>
      <dgm:t>
        <a:bodyPr/>
        <a:lstStyle/>
        <a:p>
          <a:endParaRPr lang="en-US"/>
        </a:p>
      </dgm:t>
    </dgm:pt>
    <dgm:pt modelId="{E1CABDEC-1BB0-42E4-B9C5-C01A0085FE28}">
      <dgm:prSet>
        <dgm:style>
          <a:lnRef idx="0">
            <a:schemeClr val="accent5"/>
          </a:lnRef>
          <a:fillRef idx="3">
            <a:schemeClr val="accent5"/>
          </a:fillRef>
          <a:effectRef idx="3">
            <a:schemeClr val="accent5"/>
          </a:effectRef>
          <a:fontRef idx="minor">
            <a:schemeClr val="lt1"/>
          </a:fontRef>
        </dgm:style>
      </dgm:prSet>
      <dgm:spPr/>
      <dgm:t>
        <a:bodyPr/>
        <a:lstStyle/>
        <a:p>
          <a:pPr rtl="0"/>
          <a:r>
            <a:rPr lang="en-US" b="1" dirty="0" smtClean="0"/>
            <a:t>Flexibility in the Curriculum</a:t>
          </a:r>
          <a:endParaRPr lang="en-US" dirty="0"/>
        </a:p>
      </dgm:t>
    </dgm:pt>
    <dgm:pt modelId="{6B53214B-F753-48E7-9E4E-AF7E520259CF}" type="parTrans" cxnId="{C94019C4-4E00-4298-AF44-78806581000B}">
      <dgm:prSet/>
      <dgm:spPr/>
      <dgm:t>
        <a:bodyPr/>
        <a:lstStyle/>
        <a:p>
          <a:endParaRPr lang="en-US"/>
        </a:p>
      </dgm:t>
    </dgm:pt>
    <dgm:pt modelId="{570B12E7-650D-4B19-A04A-37341748A904}" type="sibTrans" cxnId="{C94019C4-4E00-4298-AF44-78806581000B}">
      <dgm:prSet/>
      <dgm:spPr/>
      <dgm:t>
        <a:bodyPr/>
        <a:lstStyle/>
        <a:p>
          <a:endParaRPr lang="en-US"/>
        </a:p>
      </dgm:t>
    </dgm:pt>
    <dgm:pt modelId="{D1F09A79-5E06-40D0-8A8C-5CB08E14CA39}">
      <dgm:prSet>
        <dgm:style>
          <a:lnRef idx="0">
            <a:schemeClr val="dk1"/>
          </a:lnRef>
          <a:fillRef idx="3">
            <a:schemeClr val="dk1"/>
          </a:fillRef>
          <a:effectRef idx="3">
            <a:schemeClr val="dk1"/>
          </a:effectRef>
          <a:fontRef idx="minor">
            <a:schemeClr val="lt1"/>
          </a:fontRef>
        </dgm:style>
      </dgm:prSet>
      <dgm:spPr/>
      <dgm:t>
        <a:bodyPr/>
        <a:lstStyle/>
        <a:p>
          <a:pPr rtl="0"/>
          <a:r>
            <a:rPr lang="en-US" b="1" dirty="0" smtClean="0">
              <a:solidFill>
                <a:schemeClr val="bg1"/>
              </a:solidFill>
            </a:rPr>
            <a:t>Balanced Curriculum</a:t>
          </a:r>
          <a:endParaRPr lang="en-US" dirty="0">
            <a:solidFill>
              <a:schemeClr val="bg1"/>
            </a:solidFill>
          </a:endParaRPr>
        </a:p>
      </dgm:t>
    </dgm:pt>
    <dgm:pt modelId="{31610E05-7CBC-40E7-9061-24B67C39A530}" type="parTrans" cxnId="{94274871-94F2-49FD-82C8-B0C5F3FFCD2E}">
      <dgm:prSet/>
      <dgm:spPr/>
      <dgm:t>
        <a:bodyPr/>
        <a:lstStyle/>
        <a:p>
          <a:endParaRPr lang="en-US"/>
        </a:p>
      </dgm:t>
    </dgm:pt>
    <dgm:pt modelId="{DEF8F95A-41F6-41BA-BEB4-5E5E9B102910}" type="sibTrans" cxnId="{94274871-94F2-49FD-82C8-B0C5F3FFCD2E}">
      <dgm:prSet/>
      <dgm:spPr/>
      <dgm:t>
        <a:bodyPr/>
        <a:lstStyle/>
        <a:p>
          <a:endParaRPr lang="en-US"/>
        </a:p>
      </dgm:t>
    </dgm:pt>
    <dgm:pt modelId="{E7159E58-9F10-4A94-91C7-7F4874920094}">
      <dgm:prSet>
        <dgm:style>
          <a:lnRef idx="2">
            <a:schemeClr val="accent6"/>
          </a:lnRef>
          <a:fillRef idx="1">
            <a:schemeClr val="lt1"/>
          </a:fillRef>
          <a:effectRef idx="0">
            <a:schemeClr val="accent6"/>
          </a:effectRef>
          <a:fontRef idx="minor">
            <a:schemeClr val="dk1"/>
          </a:fontRef>
        </dgm:style>
      </dgm:prSet>
      <dgm:spPr/>
      <dgm:t>
        <a:bodyPr/>
        <a:lstStyle/>
        <a:p>
          <a:pPr rtl="0"/>
          <a:r>
            <a:rPr lang="en-US" b="1" dirty="0" smtClean="0"/>
            <a:t>Relevance of Curriculum</a:t>
          </a:r>
          <a:endParaRPr lang="en-US" dirty="0"/>
        </a:p>
      </dgm:t>
    </dgm:pt>
    <dgm:pt modelId="{0C0947D2-D71A-4944-ACD8-6D47BECE5C76}" type="parTrans" cxnId="{96463B34-1096-4261-8724-6911D06247DC}">
      <dgm:prSet/>
      <dgm:spPr/>
      <dgm:t>
        <a:bodyPr/>
        <a:lstStyle/>
        <a:p>
          <a:endParaRPr lang="en-US"/>
        </a:p>
      </dgm:t>
    </dgm:pt>
    <dgm:pt modelId="{5D5DC5CF-5C7A-4401-9104-02AE27B7448F}" type="sibTrans" cxnId="{96463B34-1096-4261-8724-6911D06247DC}">
      <dgm:prSet/>
      <dgm:spPr/>
      <dgm:t>
        <a:bodyPr/>
        <a:lstStyle/>
        <a:p>
          <a:endParaRPr lang="en-US"/>
        </a:p>
      </dgm:t>
    </dgm:pt>
    <dgm:pt modelId="{B760A10D-026F-47F0-80EC-0E763F48A7D9}">
      <dgm:prSet>
        <dgm:style>
          <a:lnRef idx="1">
            <a:schemeClr val="accent4"/>
          </a:lnRef>
          <a:fillRef idx="3">
            <a:schemeClr val="accent4"/>
          </a:fillRef>
          <a:effectRef idx="2">
            <a:schemeClr val="accent4"/>
          </a:effectRef>
          <a:fontRef idx="minor">
            <a:schemeClr val="lt1"/>
          </a:fontRef>
        </dgm:style>
      </dgm:prSet>
      <dgm:spPr/>
      <dgm:t>
        <a:bodyPr/>
        <a:lstStyle/>
        <a:p>
          <a:pPr rtl="0"/>
          <a:r>
            <a:rPr lang="en-US" b="1" dirty="0" smtClean="0"/>
            <a:t>Recognition of Individual’s Experience and Integration</a:t>
          </a:r>
          <a:endParaRPr lang="en-US" dirty="0"/>
        </a:p>
      </dgm:t>
    </dgm:pt>
    <dgm:pt modelId="{8AF2C4AA-5F64-4EF6-AB5D-709E206586CC}" type="parTrans" cxnId="{6EB04B87-EF6C-4096-828D-1B68CFE58015}">
      <dgm:prSet/>
      <dgm:spPr/>
      <dgm:t>
        <a:bodyPr/>
        <a:lstStyle/>
        <a:p>
          <a:endParaRPr lang="en-US"/>
        </a:p>
      </dgm:t>
    </dgm:pt>
    <dgm:pt modelId="{CDFA9438-7ECB-4E6D-854A-68E9B1C628C4}" type="sibTrans" cxnId="{6EB04B87-EF6C-4096-828D-1B68CFE58015}">
      <dgm:prSet/>
      <dgm:spPr/>
      <dgm:t>
        <a:bodyPr/>
        <a:lstStyle/>
        <a:p>
          <a:endParaRPr lang="en-US"/>
        </a:p>
      </dgm:t>
    </dgm:pt>
    <dgm:pt modelId="{1E295B90-8D21-40FC-8CE3-6866D8CE0E6A}">
      <dgm:prSet>
        <dgm:style>
          <a:lnRef idx="1">
            <a:schemeClr val="accent3"/>
          </a:lnRef>
          <a:fillRef idx="2">
            <a:schemeClr val="accent3"/>
          </a:fillRef>
          <a:effectRef idx="1">
            <a:schemeClr val="accent3"/>
          </a:effectRef>
          <a:fontRef idx="minor">
            <a:schemeClr val="dk1"/>
          </a:fontRef>
        </dgm:style>
      </dgm:prSet>
      <dgm:spPr>
        <a:ln/>
      </dgm:spPr>
      <dgm:t>
        <a:bodyPr/>
        <a:lstStyle/>
        <a:p>
          <a:pPr rtl="0"/>
          <a:r>
            <a:rPr lang="en-US" b="1" dirty="0" smtClean="0"/>
            <a:t>Real Life Situation</a:t>
          </a:r>
          <a:endParaRPr lang="en-US" dirty="0"/>
        </a:p>
      </dgm:t>
    </dgm:pt>
    <dgm:pt modelId="{1B13CCF7-8D51-400D-B058-3F0F6E2D45AB}" type="parTrans" cxnId="{1E841281-C133-4708-B421-5679205E6BB8}">
      <dgm:prSet/>
      <dgm:spPr/>
      <dgm:t>
        <a:bodyPr/>
        <a:lstStyle/>
        <a:p>
          <a:endParaRPr lang="en-US"/>
        </a:p>
      </dgm:t>
    </dgm:pt>
    <dgm:pt modelId="{E2816E96-360D-45E7-8B4B-38E6CAB6795D}" type="sibTrans" cxnId="{1E841281-C133-4708-B421-5679205E6BB8}">
      <dgm:prSet/>
      <dgm:spPr/>
      <dgm:t>
        <a:bodyPr/>
        <a:lstStyle/>
        <a:p>
          <a:endParaRPr lang="en-US"/>
        </a:p>
      </dgm:t>
    </dgm:pt>
    <dgm:pt modelId="{D73FD712-56B1-4856-A64B-477A82407453}" type="pres">
      <dgm:prSet presAssocID="{0F5A8341-4663-4E35-AE8A-98EF3015BBD4}" presName="vert0" presStyleCnt="0">
        <dgm:presLayoutVars>
          <dgm:dir/>
          <dgm:animOne val="branch"/>
          <dgm:animLvl val="lvl"/>
        </dgm:presLayoutVars>
      </dgm:prSet>
      <dgm:spPr/>
      <dgm:t>
        <a:bodyPr/>
        <a:lstStyle/>
        <a:p>
          <a:endParaRPr lang="en-US"/>
        </a:p>
      </dgm:t>
    </dgm:pt>
    <dgm:pt modelId="{8C982980-48E4-4B9D-9CA6-821D18641ED2}" type="pres">
      <dgm:prSet presAssocID="{D5FB58AD-8F8C-45F7-A4D4-4554BAB3266A}" presName="thickLine" presStyleLbl="alignNode1" presStyleIdx="0" presStyleCnt="8"/>
      <dgm:spPr/>
    </dgm:pt>
    <dgm:pt modelId="{CA1840E9-5EAD-4070-BDD3-BA8465A8AE1B}" type="pres">
      <dgm:prSet presAssocID="{D5FB58AD-8F8C-45F7-A4D4-4554BAB3266A}" presName="horz1" presStyleCnt="0"/>
      <dgm:spPr/>
    </dgm:pt>
    <dgm:pt modelId="{A73277CA-835A-4A43-8784-AF13B71BA6F6}" type="pres">
      <dgm:prSet presAssocID="{D5FB58AD-8F8C-45F7-A4D4-4554BAB3266A}" presName="tx1" presStyleLbl="revTx" presStyleIdx="0" presStyleCnt="8"/>
      <dgm:spPr/>
      <dgm:t>
        <a:bodyPr/>
        <a:lstStyle/>
        <a:p>
          <a:endParaRPr lang="en-US"/>
        </a:p>
      </dgm:t>
    </dgm:pt>
    <dgm:pt modelId="{FBE778CA-A32A-4F8E-ADA8-8F419CF6A10D}" type="pres">
      <dgm:prSet presAssocID="{D5FB58AD-8F8C-45F7-A4D4-4554BAB3266A}" presName="vert1" presStyleCnt="0"/>
      <dgm:spPr/>
    </dgm:pt>
    <dgm:pt modelId="{6C8A384E-A447-47D9-9EA1-38C033EB5049}" type="pres">
      <dgm:prSet presAssocID="{C489F7F7-DBB8-4449-A0E5-46F36158A8C0}" presName="thickLine" presStyleLbl="alignNode1" presStyleIdx="1" presStyleCnt="8"/>
      <dgm:spPr/>
    </dgm:pt>
    <dgm:pt modelId="{508BD375-C338-404A-89D2-ED57284CBEE8}" type="pres">
      <dgm:prSet presAssocID="{C489F7F7-DBB8-4449-A0E5-46F36158A8C0}" presName="horz1" presStyleCnt="0"/>
      <dgm:spPr/>
    </dgm:pt>
    <dgm:pt modelId="{B06BEDC2-D5AE-4A08-8EB7-D0EFAA444535}" type="pres">
      <dgm:prSet presAssocID="{C489F7F7-DBB8-4449-A0E5-46F36158A8C0}" presName="tx1" presStyleLbl="revTx" presStyleIdx="1" presStyleCnt="8"/>
      <dgm:spPr/>
      <dgm:t>
        <a:bodyPr/>
        <a:lstStyle/>
        <a:p>
          <a:endParaRPr lang="en-US"/>
        </a:p>
      </dgm:t>
    </dgm:pt>
    <dgm:pt modelId="{7B202822-E6FF-430A-B72A-DEE49F5CA565}" type="pres">
      <dgm:prSet presAssocID="{C489F7F7-DBB8-4449-A0E5-46F36158A8C0}" presName="vert1" presStyleCnt="0"/>
      <dgm:spPr/>
    </dgm:pt>
    <dgm:pt modelId="{73060952-1114-435F-9697-C2C730DCAB6C}" type="pres">
      <dgm:prSet presAssocID="{E986ADE5-9F87-4C5D-977A-1625F36F17D3}" presName="thickLine" presStyleLbl="alignNode1" presStyleIdx="2" presStyleCnt="8"/>
      <dgm:spPr/>
    </dgm:pt>
    <dgm:pt modelId="{24A62078-5E6B-4F14-BE1D-462DF7A0DCB6}" type="pres">
      <dgm:prSet presAssocID="{E986ADE5-9F87-4C5D-977A-1625F36F17D3}" presName="horz1" presStyleCnt="0"/>
      <dgm:spPr/>
    </dgm:pt>
    <dgm:pt modelId="{137954F9-B2C5-4782-8A19-D87BA8A0BEE8}" type="pres">
      <dgm:prSet presAssocID="{E986ADE5-9F87-4C5D-977A-1625F36F17D3}" presName="tx1" presStyleLbl="revTx" presStyleIdx="2" presStyleCnt="8"/>
      <dgm:spPr/>
      <dgm:t>
        <a:bodyPr/>
        <a:lstStyle/>
        <a:p>
          <a:endParaRPr lang="en-US"/>
        </a:p>
      </dgm:t>
    </dgm:pt>
    <dgm:pt modelId="{18494C37-FC74-4EE0-8DD3-0A862693B4D6}" type="pres">
      <dgm:prSet presAssocID="{E986ADE5-9F87-4C5D-977A-1625F36F17D3}" presName="vert1" presStyleCnt="0"/>
      <dgm:spPr/>
    </dgm:pt>
    <dgm:pt modelId="{7C53490C-2AFA-498E-9CEE-AFC016D1E125}" type="pres">
      <dgm:prSet presAssocID="{E1CABDEC-1BB0-42E4-B9C5-C01A0085FE28}" presName="thickLine" presStyleLbl="alignNode1" presStyleIdx="3" presStyleCnt="8"/>
      <dgm:spPr/>
    </dgm:pt>
    <dgm:pt modelId="{FB43CA97-03A1-4649-9F83-381FE02EEE1D}" type="pres">
      <dgm:prSet presAssocID="{E1CABDEC-1BB0-42E4-B9C5-C01A0085FE28}" presName="horz1" presStyleCnt="0"/>
      <dgm:spPr/>
    </dgm:pt>
    <dgm:pt modelId="{DB38DAFA-BA2C-4E53-87C2-298B964C7264}" type="pres">
      <dgm:prSet presAssocID="{E1CABDEC-1BB0-42E4-B9C5-C01A0085FE28}" presName="tx1" presStyleLbl="revTx" presStyleIdx="3" presStyleCnt="8"/>
      <dgm:spPr/>
      <dgm:t>
        <a:bodyPr/>
        <a:lstStyle/>
        <a:p>
          <a:endParaRPr lang="en-US"/>
        </a:p>
      </dgm:t>
    </dgm:pt>
    <dgm:pt modelId="{33E330AD-A61E-4EC0-BD0F-03D3CDC4E4C2}" type="pres">
      <dgm:prSet presAssocID="{E1CABDEC-1BB0-42E4-B9C5-C01A0085FE28}" presName="vert1" presStyleCnt="0"/>
      <dgm:spPr/>
    </dgm:pt>
    <dgm:pt modelId="{A7E59CDD-6365-470F-B9D9-854E64700390}" type="pres">
      <dgm:prSet presAssocID="{D1F09A79-5E06-40D0-8A8C-5CB08E14CA39}" presName="thickLine" presStyleLbl="alignNode1" presStyleIdx="4" presStyleCnt="8"/>
      <dgm:spPr/>
    </dgm:pt>
    <dgm:pt modelId="{C0902757-34EC-4A57-8CF1-7B9B1959398E}" type="pres">
      <dgm:prSet presAssocID="{D1F09A79-5E06-40D0-8A8C-5CB08E14CA39}" presName="horz1" presStyleCnt="0"/>
      <dgm:spPr/>
    </dgm:pt>
    <dgm:pt modelId="{87ADEC65-4EC7-4373-BF62-BCFB9A6BBE3D}" type="pres">
      <dgm:prSet presAssocID="{D1F09A79-5E06-40D0-8A8C-5CB08E14CA39}" presName="tx1" presStyleLbl="revTx" presStyleIdx="4" presStyleCnt="8"/>
      <dgm:spPr/>
      <dgm:t>
        <a:bodyPr/>
        <a:lstStyle/>
        <a:p>
          <a:endParaRPr lang="en-US"/>
        </a:p>
      </dgm:t>
    </dgm:pt>
    <dgm:pt modelId="{62519653-D68C-4A2C-AAB5-72AA349EB238}" type="pres">
      <dgm:prSet presAssocID="{D1F09A79-5E06-40D0-8A8C-5CB08E14CA39}" presName="vert1" presStyleCnt="0"/>
      <dgm:spPr/>
    </dgm:pt>
    <dgm:pt modelId="{C7FC237A-51D7-45B3-B7C9-3077CDF66E10}" type="pres">
      <dgm:prSet presAssocID="{E7159E58-9F10-4A94-91C7-7F4874920094}" presName="thickLine" presStyleLbl="alignNode1" presStyleIdx="5" presStyleCnt="8"/>
      <dgm:spPr/>
    </dgm:pt>
    <dgm:pt modelId="{179DA83F-7F46-48DA-94BB-FF6D80988303}" type="pres">
      <dgm:prSet presAssocID="{E7159E58-9F10-4A94-91C7-7F4874920094}" presName="horz1" presStyleCnt="0"/>
      <dgm:spPr/>
    </dgm:pt>
    <dgm:pt modelId="{652D5053-235D-422B-865D-A5F91BE44E03}" type="pres">
      <dgm:prSet presAssocID="{E7159E58-9F10-4A94-91C7-7F4874920094}" presName="tx1" presStyleLbl="revTx" presStyleIdx="5" presStyleCnt="8"/>
      <dgm:spPr/>
      <dgm:t>
        <a:bodyPr/>
        <a:lstStyle/>
        <a:p>
          <a:endParaRPr lang="en-US"/>
        </a:p>
      </dgm:t>
    </dgm:pt>
    <dgm:pt modelId="{C48AB86F-FE09-4545-B83E-8AC308D1E1D6}" type="pres">
      <dgm:prSet presAssocID="{E7159E58-9F10-4A94-91C7-7F4874920094}" presName="vert1" presStyleCnt="0"/>
      <dgm:spPr/>
    </dgm:pt>
    <dgm:pt modelId="{E1F1DF1C-F380-4401-AC92-0D6852A6DEC8}" type="pres">
      <dgm:prSet presAssocID="{B760A10D-026F-47F0-80EC-0E763F48A7D9}" presName="thickLine" presStyleLbl="alignNode1" presStyleIdx="6" presStyleCnt="8"/>
      <dgm:spPr/>
    </dgm:pt>
    <dgm:pt modelId="{D00CF821-4E92-4F04-B157-94C51235CBCA}" type="pres">
      <dgm:prSet presAssocID="{B760A10D-026F-47F0-80EC-0E763F48A7D9}" presName="horz1" presStyleCnt="0"/>
      <dgm:spPr/>
    </dgm:pt>
    <dgm:pt modelId="{7774EC7B-C9A9-4792-B921-AF1CFBCE17F3}" type="pres">
      <dgm:prSet presAssocID="{B760A10D-026F-47F0-80EC-0E763F48A7D9}" presName="tx1" presStyleLbl="revTx" presStyleIdx="6" presStyleCnt="8"/>
      <dgm:spPr/>
      <dgm:t>
        <a:bodyPr/>
        <a:lstStyle/>
        <a:p>
          <a:endParaRPr lang="en-US"/>
        </a:p>
      </dgm:t>
    </dgm:pt>
    <dgm:pt modelId="{450D3F5D-E242-4BBC-A1C1-1C66B98B89DB}" type="pres">
      <dgm:prSet presAssocID="{B760A10D-026F-47F0-80EC-0E763F48A7D9}" presName="vert1" presStyleCnt="0"/>
      <dgm:spPr/>
    </dgm:pt>
    <dgm:pt modelId="{DD6D2BAB-9DD6-4519-8A39-C5453528945C}" type="pres">
      <dgm:prSet presAssocID="{1E295B90-8D21-40FC-8CE3-6866D8CE0E6A}" presName="thickLine" presStyleLbl="alignNode1" presStyleIdx="7" presStyleCnt="8"/>
      <dgm:spPr/>
    </dgm:pt>
    <dgm:pt modelId="{830CD759-6533-4A65-8A84-998B1E99E987}" type="pres">
      <dgm:prSet presAssocID="{1E295B90-8D21-40FC-8CE3-6866D8CE0E6A}" presName="horz1" presStyleCnt="0"/>
      <dgm:spPr/>
    </dgm:pt>
    <dgm:pt modelId="{527501F5-3AF7-4E17-803B-29F8E7C37482}" type="pres">
      <dgm:prSet presAssocID="{1E295B90-8D21-40FC-8CE3-6866D8CE0E6A}" presName="tx1" presStyleLbl="revTx" presStyleIdx="7" presStyleCnt="8"/>
      <dgm:spPr/>
      <dgm:t>
        <a:bodyPr/>
        <a:lstStyle/>
        <a:p>
          <a:endParaRPr lang="en-US"/>
        </a:p>
      </dgm:t>
    </dgm:pt>
    <dgm:pt modelId="{0C1ED5ED-325F-410E-806A-F229C66E5DF3}" type="pres">
      <dgm:prSet presAssocID="{1E295B90-8D21-40FC-8CE3-6866D8CE0E6A}" presName="vert1" presStyleCnt="0"/>
      <dgm:spPr/>
    </dgm:pt>
  </dgm:ptLst>
  <dgm:cxnLst>
    <dgm:cxn modelId="{C69A2139-E7BD-47D7-B394-15772B9190DA}" type="presOf" srcId="{B760A10D-026F-47F0-80EC-0E763F48A7D9}" destId="{7774EC7B-C9A9-4792-B921-AF1CFBCE17F3}" srcOrd="0" destOrd="0" presId="urn:microsoft.com/office/officeart/2008/layout/LinedList"/>
    <dgm:cxn modelId="{90EAE6F2-5834-4111-A99D-44DE4D27C078}" srcId="{0F5A8341-4663-4E35-AE8A-98EF3015BBD4}" destId="{E986ADE5-9F87-4C5D-977A-1625F36F17D3}" srcOrd="2" destOrd="0" parTransId="{A11DD909-0AA4-40AD-96D2-E7DC2E2A8BC1}" sibTransId="{55065248-5B14-46FC-B913-7A82FCAE8A14}"/>
    <dgm:cxn modelId="{2280C7B5-2D7E-4C00-A854-89CEB07C6CDC}" type="presOf" srcId="{D1F09A79-5E06-40D0-8A8C-5CB08E14CA39}" destId="{87ADEC65-4EC7-4373-BF62-BCFB9A6BBE3D}" srcOrd="0" destOrd="0" presId="urn:microsoft.com/office/officeart/2008/layout/LinedList"/>
    <dgm:cxn modelId="{7F7C5390-FC81-469E-A47A-197D07CB9B46}" type="presOf" srcId="{E986ADE5-9F87-4C5D-977A-1625F36F17D3}" destId="{137954F9-B2C5-4782-8A19-D87BA8A0BEE8}" srcOrd="0" destOrd="0" presId="urn:microsoft.com/office/officeart/2008/layout/LinedList"/>
    <dgm:cxn modelId="{FC4872AB-FF32-49D5-AD36-4B4F150D93E9}" type="presOf" srcId="{E7159E58-9F10-4A94-91C7-7F4874920094}" destId="{652D5053-235D-422B-865D-A5F91BE44E03}" srcOrd="0" destOrd="0" presId="urn:microsoft.com/office/officeart/2008/layout/LinedList"/>
    <dgm:cxn modelId="{600AB051-1A4D-4B56-BCC1-A7128DE67481}" type="presOf" srcId="{C489F7F7-DBB8-4449-A0E5-46F36158A8C0}" destId="{B06BEDC2-D5AE-4A08-8EB7-D0EFAA444535}" srcOrd="0" destOrd="0" presId="urn:microsoft.com/office/officeart/2008/layout/LinedList"/>
    <dgm:cxn modelId="{37223626-C8EE-483A-A6A8-12C6202796BA}" srcId="{0F5A8341-4663-4E35-AE8A-98EF3015BBD4}" destId="{D5FB58AD-8F8C-45F7-A4D4-4554BAB3266A}" srcOrd="0" destOrd="0" parTransId="{217BE902-8E93-4B1E-8546-8268F0FC6247}" sibTransId="{0BEE0470-4C6B-4542-9317-91CC44CC174E}"/>
    <dgm:cxn modelId="{6EB04B87-EF6C-4096-828D-1B68CFE58015}" srcId="{0F5A8341-4663-4E35-AE8A-98EF3015BBD4}" destId="{B760A10D-026F-47F0-80EC-0E763F48A7D9}" srcOrd="6" destOrd="0" parTransId="{8AF2C4AA-5F64-4EF6-AB5D-709E206586CC}" sibTransId="{CDFA9438-7ECB-4E6D-854A-68E9B1C628C4}"/>
    <dgm:cxn modelId="{269C8569-8BE6-4D1F-A51E-F104C7FD9713}" type="presOf" srcId="{D5FB58AD-8F8C-45F7-A4D4-4554BAB3266A}" destId="{A73277CA-835A-4A43-8784-AF13B71BA6F6}" srcOrd="0" destOrd="0" presId="urn:microsoft.com/office/officeart/2008/layout/LinedList"/>
    <dgm:cxn modelId="{475762BC-4E13-43E3-916D-2ABF2FD37CF9}" srcId="{0F5A8341-4663-4E35-AE8A-98EF3015BBD4}" destId="{C489F7F7-DBB8-4449-A0E5-46F36158A8C0}" srcOrd="1" destOrd="0" parTransId="{0AD71979-9DBD-46AF-942D-420E828E1F6B}" sibTransId="{A9FA78A5-9F73-4B5E-9902-0D31C79FD59E}"/>
    <dgm:cxn modelId="{94274871-94F2-49FD-82C8-B0C5F3FFCD2E}" srcId="{0F5A8341-4663-4E35-AE8A-98EF3015BBD4}" destId="{D1F09A79-5E06-40D0-8A8C-5CB08E14CA39}" srcOrd="4" destOrd="0" parTransId="{31610E05-7CBC-40E7-9061-24B67C39A530}" sibTransId="{DEF8F95A-41F6-41BA-BEB4-5E5E9B102910}"/>
    <dgm:cxn modelId="{0C162F71-FFCF-4A11-BA0F-A0D8E32AD794}" type="presOf" srcId="{E1CABDEC-1BB0-42E4-B9C5-C01A0085FE28}" destId="{DB38DAFA-BA2C-4E53-87C2-298B964C7264}" srcOrd="0" destOrd="0" presId="urn:microsoft.com/office/officeart/2008/layout/LinedList"/>
    <dgm:cxn modelId="{1E841281-C133-4708-B421-5679205E6BB8}" srcId="{0F5A8341-4663-4E35-AE8A-98EF3015BBD4}" destId="{1E295B90-8D21-40FC-8CE3-6866D8CE0E6A}" srcOrd="7" destOrd="0" parTransId="{1B13CCF7-8D51-400D-B058-3F0F6E2D45AB}" sibTransId="{E2816E96-360D-45E7-8B4B-38E6CAB6795D}"/>
    <dgm:cxn modelId="{C94019C4-4E00-4298-AF44-78806581000B}" srcId="{0F5A8341-4663-4E35-AE8A-98EF3015BBD4}" destId="{E1CABDEC-1BB0-42E4-B9C5-C01A0085FE28}" srcOrd="3" destOrd="0" parTransId="{6B53214B-F753-48E7-9E4E-AF7E520259CF}" sibTransId="{570B12E7-650D-4B19-A04A-37341748A904}"/>
    <dgm:cxn modelId="{64A77441-88CD-4133-BA9D-49BBA6365AAB}" type="presOf" srcId="{0F5A8341-4663-4E35-AE8A-98EF3015BBD4}" destId="{D73FD712-56B1-4856-A64B-477A82407453}" srcOrd="0" destOrd="0" presId="urn:microsoft.com/office/officeart/2008/layout/LinedList"/>
    <dgm:cxn modelId="{96463B34-1096-4261-8724-6911D06247DC}" srcId="{0F5A8341-4663-4E35-AE8A-98EF3015BBD4}" destId="{E7159E58-9F10-4A94-91C7-7F4874920094}" srcOrd="5" destOrd="0" parTransId="{0C0947D2-D71A-4944-ACD8-6D47BECE5C76}" sibTransId="{5D5DC5CF-5C7A-4401-9104-02AE27B7448F}"/>
    <dgm:cxn modelId="{CCBEA0AB-46A1-4848-9449-9DAF479B4D71}" type="presOf" srcId="{1E295B90-8D21-40FC-8CE3-6866D8CE0E6A}" destId="{527501F5-3AF7-4E17-803B-29F8E7C37482}" srcOrd="0" destOrd="0" presId="urn:microsoft.com/office/officeart/2008/layout/LinedList"/>
    <dgm:cxn modelId="{346CF688-E08D-41AD-8C42-02EDF7ED8A57}" type="presParOf" srcId="{D73FD712-56B1-4856-A64B-477A82407453}" destId="{8C982980-48E4-4B9D-9CA6-821D18641ED2}" srcOrd="0" destOrd="0" presId="urn:microsoft.com/office/officeart/2008/layout/LinedList"/>
    <dgm:cxn modelId="{A87A2BF4-D56D-4685-8487-38CC7023AAFE}" type="presParOf" srcId="{D73FD712-56B1-4856-A64B-477A82407453}" destId="{CA1840E9-5EAD-4070-BDD3-BA8465A8AE1B}" srcOrd="1" destOrd="0" presId="urn:microsoft.com/office/officeart/2008/layout/LinedList"/>
    <dgm:cxn modelId="{BBD01479-3A7F-405A-B06F-AFEBE755448E}" type="presParOf" srcId="{CA1840E9-5EAD-4070-BDD3-BA8465A8AE1B}" destId="{A73277CA-835A-4A43-8784-AF13B71BA6F6}" srcOrd="0" destOrd="0" presId="urn:microsoft.com/office/officeart/2008/layout/LinedList"/>
    <dgm:cxn modelId="{742BE1B9-FEBA-4C20-9FFD-CA10132FB293}" type="presParOf" srcId="{CA1840E9-5EAD-4070-BDD3-BA8465A8AE1B}" destId="{FBE778CA-A32A-4F8E-ADA8-8F419CF6A10D}" srcOrd="1" destOrd="0" presId="urn:microsoft.com/office/officeart/2008/layout/LinedList"/>
    <dgm:cxn modelId="{CBF148A6-EFDF-4424-A3E9-319C1777460D}" type="presParOf" srcId="{D73FD712-56B1-4856-A64B-477A82407453}" destId="{6C8A384E-A447-47D9-9EA1-38C033EB5049}" srcOrd="2" destOrd="0" presId="urn:microsoft.com/office/officeart/2008/layout/LinedList"/>
    <dgm:cxn modelId="{DCACA35F-5735-423F-B124-484625F74ACF}" type="presParOf" srcId="{D73FD712-56B1-4856-A64B-477A82407453}" destId="{508BD375-C338-404A-89D2-ED57284CBEE8}" srcOrd="3" destOrd="0" presId="urn:microsoft.com/office/officeart/2008/layout/LinedList"/>
    <dgm:cxn modelId="{DE05EEC6-9CC7-4AB9-AD4B-3AC1A9EB37BB}" type="presParOf" srcId="{508BD375-C338-404A-89D2-ED57284CBEE8}" destId="{B06BEDC2-D5AE-4A08-8EB7-D0EFAA444535}" srcOrd="0" destOrd="0" presId="urn:microsoft.com/office/officeart/2008/layout/LinedList"/>
    <dgm:cxn modelId="{10A88811-F6D0-4BE4-BBF9-89F248E931D5}" type="presParOf" srcId="{508BD375-C338-404A-89D2-ED57284CBEE8}" destId="{7B202822-E6FF-430A-B72A-DEE49F5CA565}" srcOrd="1" destOrd="0" presId="urn:microsoft.com/office/officeart/2008/layout/LinedList"/>
    <dgm:cxn modelId="{CFA3F51C-2C02-4BDD-A9ED-55473A99E555}" type="presParOf" srcId="{D73FD712-56B1-4856-A64B-477A82407453}" destId="{73060952-1114-435F-9697-C2C730DCAB6C}" srcOrd="4" destOrd="0" presId="urn:microsoft.com/office/officeart/2008/layout/LinedList"/>
    <dgm:cxn modelId="{EC10E13B-B6AD-4AAB-9991-491A863F7D17}" type="presParOf" srcId="{D73FD712-56B1-4856-A64B-477A82407453}" destId="{24A62078-5E6B-4F14-BE1D-462DF7A0DCB6}" srcOrd="5" destOrd="0" presId="urn:microsoft.com/office/officeart/2008/layout/LinedList"/>
    <dgm:cxn modelId="{99FF0134-0B0A-4C6D-BEEC-362058F7277E}" type="presParOf" srcId="{24A62078-5E6B-4F14-BE1D-462DF7A0DCB6}" destId="{137954F9-B2C5-4782-8A19-D87BA8A0BEE8}" srcOrd="0" destOrd="0" presId="urn:microsoft.com/office/officeart/2008/layout/LinedList"/>
    <dgm:cxn modelId="{7FBB3097-2A63-4792-81A1-D76D4208600A}" type="presParOf" srcId="{24A62078-5E6B-4F14-BE1D-462DF7A0DCB6}" destId="{18494C37-FC74-4EE0-8DD3-0A862693B4D6}" srcOrd="1" destOrd="0" presId="urn:microsoft.com/office/officeart/2008/layout/LinedList"/>
    <dgm:cxn modelId="{75BB7E1C-4DAF-4E5C-AF59-8E70F872FCBA}" type="presParOf" srcId="{D73FD712-56B1-4856-A64B-477A82407453}" destId="{7C53490C-2AFA-498E-9CEE-AFC016D1E125}" srcOrd="6" destOrd="0" presId="urn:microsoft.com/office/officeart/2008/layout/LinedList"/>
    <dgm:cxn modelId="{1020EE42-3BEF-483D-B1E0-BF9C843DE2D7}" type="presParOf" srcId="{D73FD712-56B1-4856-A64B-477A82407453}" destId="{FB43CA97-03A1-4649-9F83-381FE02EEE1D}" srcOrd="7" destOrd="0" presId="urn:microsoft.com/office/officeart/2008/layout/LinedList"/>
    <dgm:cxn modelId="{CA1FFBD2-DEBD-46DD-B3E5-6532E93162D8}" type="presParOf" srcId="{FB43CA97-03A1-4649-9F83-381FE02EEE1D}" destId="{DB38DAFA-BA2C-4E53-87C2-298B964C7264}" srcOrd="0" destOrd="0" presId="urn:microsoft.com/office/officeart/2008/layout/LinedList"/>
    <dgm:cxn modelId="{0A83E120-54DD-4AF8-A8F4-5ED810C81433}" type="presParOf" srcId="{FB43CA97-03A1-4649-9F83-381FE02EEE1D}" destId="{33E330AD-A61E-4EC0-BD0F-03D3CDC4E4C2}" srcOrd="1" destOrd="0" presId="urn:microsoft.com/office/officeart/2008/layout/LinedList"/>
    <dgm:cxn modelId="{BED8A2D5-058A-4102-85AB-A84D0903005A}" type="presParOf" srcId="{D73FD712-56B1-4856-A64B-477A82407453}" destId="{A7E59CDD-6365-470F-B9D9-854E64700390}" srcOrd="8" destOrd="0" presId="urn:microsoft.com/office/officeart/2008/layout/LinedList"/>
    <dgm:cxn modelId="{64BD7967-303C-43DB-992C-72AD9686B335}" type="presParOf" srcId="{D73FD712-56B1-4856-A64B-477A82407453}" destId="{C0902757-34EC-4A57-8CF1-7B9B1959398E}" srcOrd="9" destOrd="0" presId="urn:microsoft.com/office/officeart/2008/layout/LinedList"/>
    <dgm:cxn modelId="{01247564-E2D9-4412-BDAE-22E3D8FD32D8}" type="presParOf" srcId="{C0902757-34EC-4A57-8CF1-7B9B1959398E}" destId="{87ADEC65-4EC7-4373-BF62-BCFB9A6BBE3D}" srcOrd="0" destOrd="0" presId="urn:microsoft.com/office/officeart/2008/layout/LinedList"/>
    <dgm:cxn modelId="{7C54FE3B-A457-4313-9E9D-8DCB81E2ED39}" type="presParOf" srcId="{C0902757-34EC-4A57-8CF1-7B9B1959398E}" destId="{62519653-D68C-4A2C-AAB5-72AA349EB238}" srcOrd="1" destOrd="0" presId="urn:microsoft.com/office/officeart/2008/layout/LinedList"/>
    <dgm:cxn modelId="{AF55E25E-63C6-4431-BCE6-2B03F606CBE4}" type="presParOf" srcId="{D73FD712-56B1-4856-A64B-477A82407453}" destId="{C7FC237A-51D7-45B3-B7C9-3077CDF66E10}" srcOrd="10" destOrd="0" presId="urn:microsoft.com/office/officeart/2008/layout/LinedList"/>
    <dgm:cxn modelId="{ADBA3481-A2B3-4FB5-9CDB-DF9510C3000B}" type="presParOf" srcId="{D73FD712-56B1-4856-A64B-477A82407453}" destId="{179DA83F-7F46-48DA-94BB-FF6D80988303}" srcOrd="11" destOrd="0" presId="urn:microsoft.com/office/officeart/2008/layout/LinedList"/>
    <dgm:cxn modelId="{F89BDB25-71FA-4A6D-A89F-73CD800776FD}" type="presParOf" srcId="{179DA83F-7F46-48DA-94BB-FF6D80988303}" destId="{652D5053-235D-422B-865D-A5F91BE44E03}" srcOrd="0" destOrd="0" presId="urn:microsoft.com/office/officeart/2008/layout/LinedList"/>
    <dgm:cxn modelId="{5015EFE3-3661-4F21-AA01-FBC4EE636924}" type="presParOf" srcId="{179DA83F-7F46-48DA-94BB-FF6D80988303}" destId="{C48AB86F-FE09-4545-B83E-8AC308D1E1D6}" srcOrd="1" destOrd="0" presId="urn:microsoft.com/office/officeart/2008/layout/LinedList"/>
    <dgm:cxn modelId="{7F6FB258-EC58-4147-870C-0E37128D644F}" type="presParOf" srcId="{D73FD712-56B1-4856-A64B-477A82407453}" destId="{E1F1DF1C-F380-4401-AC92-0D6852A6DEC8}" srcOrd="12" destOrd="0" presId="urn:microsoft.com/office/officeart/2008/layout/LinedList"/>
    <dgm:cxn modelId="{D35C8A7E-9431-4CCB-827D-C52C49676FD8}" type="presParOf" srcId="{D73FD712-56B1-4856-A64B-477A82407453}" destId="{D00CF821-4E92-4F04-B157-94C51235CBCA}" srcOrd="13" destOrd="0" presId="urn:microsoft.com/office/officeart/2008/layout/LinedList"/>
    <dgm:cxn modelId="{F68EE3FF-8F50-4C76-9D70-8A50292A0AE4}" type="presParOf" srcId="{D00CF821-4E92-4F04-B157-94C51235CBCA}" destId="{7774EC7B-C9A9-4792-B921-AF1CFBCE17F3}" srcOrd="0" destOrd="0" presId="urn:microsoft.com/office/officeart/2008/layout/LinedList"/>
    <dgm:cxn modelId="{9EAF9131-F999-45ED-BCE5-8AA3EB353098}" type="presParOf" srcId="{D00CF821-4E92-4F04-B157-94C51235CBCA}" destId="{450D3F5D-E242-4BBC-A1C1-1C66B98B89DB}" srcOrd="1" destOrd="0" presId="urn:microsoft.com/office/officeart/2008/layout/LinedList"/>
    <dgm:cxn modelId="{C2DD1C60-C11F-4760-9791-EA7446852659}" type="presParOf" srcId="{D73FD712-56B1-4856-A64B-477A82407453}" destId="{DD6D2BAB-9DD6-4519-8A39-C5453528945C}" srcOrd="14" destOrd="0" presId="urn:microsoft.com/office/officeart/2008/layout/LinedList"/>
    <dgm:cxn modelId="{7C7D2167-29EE-4527-98E8-D53EB364B776}" type="presParOf" srcId="{D73FD712-56B1-4856-A64B-477A82407453}" destId="{830CD759-6533-4A65-8A84-998B1E99E987}" srcOrd="15" destOrd="0" presId="urn:microsoft.com/office/officeart/2008/layout/LinedList"/>
    <dgm:cxn modelId="{227E900B-CC3A-492D-990F-8A127E0A4AF4}" type="presParOf" srcId="{830CD759-6533-4A65-8A84-998B1E99E987}" destId="{527501F5-3AF7-4E17-803B-29F8E7C37482}" srcOrd="0" destOrd="0" presId="urn:microsoft.com/office/officeart/2008/layout/LinedList"/>
    <dgm:cxn modelId="{D03289CA-C2FA-449D-9591-ED865AB1401A}" type="presParOf" srcId="{830CD759-6533-4A65-8A84-998B1E99E987}" destId="{0C1ED5ED-325F-410E-806A-F229C66E5DF3}"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D0ACC29-A23B-4F01-9603-56A90762E0E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FDC2D3D-3F3B-4F2F-AF3F-736BCAA28E29}">
      <dgm:prSet>
        <dgm:style>
          <a:lnRef idx="1">
            <a:schemeClr val="accent6"/>
          </a:lnRef>
          <a:fillRef idx="3">
            <a:schemeClr val="accent6"/>
          </a:fillRef>
          <a:effectRef idx="2">
            <a:schemeClr val="accent6"/>
          </a:effectRef>
          <a:fontRef idx="minor">
            <a:schemeClr val="lt1"/>
          </a:fontRef>
        </dgm:style>
      </dgm:prSet>
      <dgm:spPr/>
      <dgm:t>
        <a:bodyPr/>
        <a:lstStyle/>
        <a:p>
          <a:pPr rtl="0"/>
          <a:r>
            <a:rPr lang="en-US" b="1" dirty="0" smtClean="0"/>
            <a:t>Concept of Curriculum</a:t>
          </a:r>
          <a:endParaRPr lang="en-US" dirty="0"/>
        </a:p>
      </dgm:t>
    </dgm:pt>
    <dgm:pt modelId="{933D461B-BD31-47DC-806B-E16DBD23368A}" type="parTrans" cxnId="{77BC523B-B86B-450B-99E9-2639CFAF749B}">
      <dgm:prSet/>
      <dgm:spPr/>
      <dgm:t>
        <a:bodyPr/>
        <a:lstStyle/>
        <a:p>
          <a:endParaRPr lang="en-US"/>
        </a:p>
      </dgm:t>
    </dgm:pt>
    <dgm:pt modelId="{B67B46A1-3181-4A7D-AB5D-864F85583EF3}" type="sibTrans" cxnId="{77BC523B-B86B-450B-99E9-2639CFAF749B}">
      <dgm:prSet/>
      <dgm:spPr/>
      <dgm:t>
        <a:bodyPr/>
        <a:lstStyle/>
        <a:p>
          <a:endParaRPr lang="en-US"/>
        </a:p>
      </dgm:t>
    </dgm:pt>
    <dgm:pt modelId="{68906A18-D945-441D-9833-48C1B2D98802}" type="pres">
      <dgm:prSet presAssocID="{DD0ACC29-A23B-4F01-9603-56A90762E0E9}" presName="linear" presStyleCnt="0">
        <dgm:presLayoutVars>
          <dgm:dir/>
          <dgm:animLvl val="lvl"/>
          <dgm:resizeHandles val="exact"/>
        </dgm:presLayoutVars>
      </dgm:prSet>
      <dgm:spPr/>
      <dgm:t>
        <a:bodyPr/>
        <a:lstStyle/>
        <a:p>
          <a:endParaRPr lang="en-US"/>
        </a:p>
      </dgm:t>
    </dgm:pt>
    <dgm:pt modelId="{B2661A7C-7D7F-44FB-9DA7-7AF5750C0FF6}" type="pres">
      <dgm:prSet presAssocID="{AFDC2D3D-3F3B-4F2F-AF3F-736BCAA28E29}" presName="parentLin" presStyleCnt="0"/>
      <dgm:spPr/>
    </dgm:pt>
    <dgm:pt modelId="{8EA2D862-3B95-482A-83D6-72939B5DA4EF}" type="pres">
      <dgm:prSet presAssocID="{AFDC2D3D-3F3B-4F2F-AF3F-736BCAA28E29}" presName="parentLeftMargin" presStyleLbl="node1" presStyleIdx="0" presStyleCnt="1"/>
      <dgm:spPr/>
      <dgm:t>
        <a:bodyPr/>
        <a:lstStyle/>
        <a:p>
          <a:endParaRPr lang="en-US"/>
        </a:p>
      </dgm:t>
    </dgm:pt>
    <dgm:pt modelId="{4DC119A7-9187-4B32-AC3E-B889B4736384}" type="pres">
      <dgm:prSet presAssocID="{AFDC2D3D-3F3B-4F2F-AF3F-736BCAA28E29}" presName="parentText" presStyleLbl="node1" presStyleIdx="0" presStyleCnt="1">
        <dgm:presLayoutVars>
          <dgm:chMax val="0"/>
          <dgm:bulletEnabled val="1"/>
        </dgm:presLayoutVars>
      </dgm:prSet>
      <dgm:spPr/>
      <dgm:t>
        <a:bodyPr/>
        <a:lstStyle/>
        <a:p>
          <a:endParaRPr lang="en-US"/>
        </a:p>
      </dgm:t>
    </dgm:pt>
    <dgm:pt modelId="{5609FCFE-4078-4567-A8D1-4574B29B138B}" type="pres">
      <dgm:prSet presAssocID="{AFDC2D3D-3F3B-4F2F-AF3F-736BCAA28E29}" presName="negativeSpace" presStyleCnt="0"/>
      <dgm:spPr/>
    </dgm:pt>
    <dgm:pt modelId="{3EC37DA7-9D46-4394-BBC2-BDCDB1BAA22F}" type="pres">
      <dgm:prSet presAssocID="{AFDC2D3D-3F3B-4F2F-AF3F-736BCAA28E29}" presName="childText" presStyleLbl="conFgAcc1" presStyleIdx="0" presStyleCnt="1">
        <dgm:presLayoutVars>
          <dgm:bulletEnabled val="1"/>
        </dgm:presLayoutVars>
      </dgm:prSet>
      <dgm:spPr/>
    </dgm:pt>
  </dgm:ptLst>
  <dgm:cxnLst>
    <dgm:cxn modelId="{77BC523B-B86B-450B-99E9-2639CFAF749B}" srcId="{DD0ACC29-A23B-4F01-9603-56A90762E0E9}" destId="{AFDC2D3D-3F3B-4F2F-AF3F-736BCAA28E29}" srcOrd="0" destOrd="0" parTransId="{933D461B-BD31-47DC-806B-E16DBD23368A}" sibTransId="{B67B46A1-3181-4A7D-AB5D-864F85583EF3}"/>
    <dgm:cxn modelId="{94B05006-F857-453D-9532-7D78E42B8053}" type="presOf" srcId="{AFDC2D3D-3F3B-4F2F-AF3F-736BCAA28E29}" destId="{4DC119A7-9187-4B32-AC3E-B889B4736384}" srcOrd="1" destOrd="0" presId="urn:microsoft.com/office/officeart/2005/8/layout/list1"/>
    <dgm:cxn modelId="{58DE161D-49EF-424A-A8BC-491363BB8A65}" type="presOf" srcId="{AFDC2D3D-3F3B-4F2F-AF3F-736BCAA28E29}" destId="{8EA2D862-3B95-482A-83D6-72939B5DA4EF}" srcOrd="0" destOrd="0" presId="urn:microsoft.com/office/officeart/2005/8/layout/list1"/>
    <dgm:cxn modelId="{1D42A7B8-C008-4ED6-87EA-752F2EDA4796}" type="presOf" srcId="{DD0ACC29-A23B-4F01-9603-56A90762E0E9}" destId="{68906A18-D945-441D-9833-48C1B2D98802}" srcOrd="0" destOrd="0" presId="urn:microsoft.com/office/officeart/2005/8/layout/list1"/>
    <dgm:cxn modelId="{CC459EDC-7D89-4902-9B52-21785FBE521A}" type="presParOf" srcId="{68906A18-D945-441D-9833-48C1B2D98802}" destId="{B2661A7C-7D7F-44FB-9DA7-7AF5750C0FF6}" srcOrd="0" destOrd="0" presId="urn:microsoft.com/office/officeart/2005/8/layout/list1"/>
    <dgm:cxn modelId="{FF944115-F2B8-47E1-8950-AF1F07BE3B2B}" type="presParOf" srcId="{B2661A7C-7D7F-44FB-9DA7-7AF5750C0FF6}" destId="{8EA2D862-3B95-482A-83D6-72939B5DA4EF}" srcOrd="0" destOrd="0" presId="urn:microsoft.com/office/officeart/2005/8/layout/list1"/>
    <dgm:cxn modelId="{EEF4B87C-32A8-4273-8593-1F4609ECD3F5}" type="presParOf" srcId="{B2661A7C-7D7F-44FB-9DA7-7AF5750C0FF6}" destId="{4DC119A7-9187-4B32-AC3E-B889B4736384}" srcOrd="1" destOrd="0" presId="urn:microsoft.com/office/officeart/2005/8/layout/list1"/>
    <dgm:cxn modelId="{B9FD20B5-6C0B-4631-813F-06CF4DA48905}" type="presParOf" srcId="{68906A18-D945-441D-9833-48C1B2D98802}" destId="{5609FCFE-4078-4567-A8D1-4574B29B138B}" srcOrd="1" destOrd="0" presId="urn:microsoft.com/office/officeart/2005/8/layout/list1"/>
    <dgm:cxn modelId="{C847ADBA-7842-434E-A9FF-0F88C93F73AD}" type="presParOf" srcId="{68906A18-D945-441D-9833-48C1B2D98802}" destId="{3EC37DA7-9D46-4394-BBC2-BDCDB1BAA22F}"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EEFB0D2-E141-4BE6-919C-47FDA2617A9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25F9241-1664-47EE-8FDF-E42DDFF0D22D}">
      <dgm:prSet custT="1"/>
      <dgm:spPr/>
      <dgm:t>
        <a:bodyPr/>
        <a:lstStyle/>
        <a:p>
          <a:pPr rtl="0"/>
          <a:r>
            <a:rPr lang="en-US" sz="2800" dirty="0" smtClean="0"/>
            <a:t>It is </a:t>
          </a:r>
          <a:r>
            <a:rPr lang="en-US" sz="2800" b="1" dirty="0" smtClean="0"/>
            <a:t>dynamic </a:t>
          </a:r>
          <a:r>
            <a:rPr lang="en-US" sz="2800" dirty="0" smtClean="0"/>
            <a:t>as the </a:t>
          </a:r>
          <a:r>
            <a:rPr lang="en-US" sz="2800" b="1" dirty="0" smtClean="0"/>
            <a:t>changes </a:t>
          </a:r>
          <a:r>
            <a:rPr lang="en-US" sz="2800" dirty="0" smtClean="0"/>
            <a:t>that occur in the society </a:t>
          </a:r>
          <a:endParaRPr lang="en-US" sz="2800" dirty="0"/>
        </a:p>
      </dgm:t>
    </dgm:pt>
    <dgm:pt modelId="{E187F45D-8B5C-4199-BB91-AC18869DE85A}" type="parTrans" cxnId="{5C528E01-2E06-46AE-8027-AAD6725BB919}">
      <dgm:prSet/>
      <dgm:spPr/>
      <dgm:t>
        <a:bodyPr/>
        <a:lstStyle/>
        <a:p>
          <a:endParaRPr lang="en-US"/>
        </a:p>
      </dgm:t>
    </dgm:pt>
    <dgm:pt modelId="{FA5B4D69-7263-431E-8AD6-2D81322D79B1}" type="sibTrans" cxnId="{5C528E01-2E06-46AE-8027-AAD6725BB919}">
      <dgm:prSet/>
      <dgm:spPr/>
      <dgm:t>
        <a:bodyPr/>
        <a:lstStyle/>
        <a:p>
          <a:endParaRPr lang="en-US"/>
        </a:p>
      </dgm:t>
    </dgm:pt>
    <dgm:pt modelId="{1A426743-5DF9-4059-B489-FA6E0A43FB89}">
      <dgm:prSet custT="1"/>
      <dgm:spPr/>
      <dgm:t>
        <a:bodyPr/>
        <a:lstStyle/>
        <a:p>
          <a:pPr rtl="0"/>
          <a:r>
            <a:rPr lang="en-US" sz="2400" dirty="0" smtClean="0"/>
            <a:t>In a </a:t>
          </a:r>
          <a:r>
            <a:rPr lang="en-US" sz="2400" b="1" dirty="0" smtClean="0"/>
            <a:t>narrow sense </a:t>
          </a:r>
          <a:r>
            <a:rPr lang="en-US" sz="2400" dirty="0" smtClean="0"/>
            <a:t>it is viewed merely as a </a:t>
          </a:r>
          <a:r>
            <a:rPr lang="en-US" sz="2400" b="1" dirty="0" smtClean="0"/>
            <a:t>listing of subjects </a:t>
          </a:r>
          <a:r>
            <a:rPr lang="en-US" sz="2400" dirty="0" smtClean="0"/>
            <a:t>to be taught in school.</a:t>
          </a:r>
          <a:endParaRPr lang="en-US" sz="2400" dirty="0"/>
        </a:p>
      </dgm:t>
    </dgm:pt>
    <dgm:pt modelId="{9DB015BB-A1AE-4E24-AADB-D1CFA97709E7}" type="parTrans" cxnId="{9735C965-5B88-47F4-BEA6-1AB3292A4C73}">
      <dgm:prSet/>
      <dgm:spPr/>
      <dgm:t>
        <a:bodyPr/>
        <a:lstStyle/>
        <a:p>
          <a:endParaRPr lang="en-US"/>
        </a:p>
      </dgm:t>
    </dgm:pt>
    <dgm:pt modelId="{732E5EDC-D281-4488-8436-6FCEF499C1DE}" type="sibTrans" cxnId="{9735C965-5B88-47F4-BEA6-1AB3292A4C73}">
      <dgm:prSet/>
      <dgm:spPr/>
      <dgm:t>
        <a:bodyPr/>
        <a:lstStyle/>
        <a:p>
          <a:endParaRPr lang="en-US"/>
        </a:p>
      </dgm:t>
    </dgm:pt>
    <dgm:pt modelId="{89AC2FBD-4287-4A78-B931-2BFC943FEFB4}">
      <dgm:prSet custT="1"/>
      <dgm:spPr/>
      <dgm:t>
        <a:bodyPr/>
        <a:lstStyle/>
        <a:p>
          <a:pPr rtl="0"/>
          <a:r>
            <a:rPr lang="en-US" sz="2400" dirty="0" smtClean="0"/>
            <a:t>In a </a:t>
          </a:r>
          <a:r>
            <a:rPr lang="en-US" sz="2400" b="1" dirty="0" smtClean="0"/>
            <a:t>broad sense</a:t>
          </a:r>
          <a:r>
            <a:rPr lang="en-US" sz="2400" dirty="0" smtClean="0"/>
            <a:t>, it refers to the </a:t>
          </a:r>
          <a:r>
            <a:rPr lang="en-US" sz="2400" b="1" dirty="0" smtClean="0"/>
            <a:t>total learning experiences </a:t>
          </a:r>
          <a:r>
            <a:rPr lang="en-US" sz="2400" dirty="0" smtClean="0"/>
            <a:t>of individuals not only in schools but in society as well.</a:t>
          </a:r>
          <a:endParaRPr lang="en-US" sz="2400" dirty="0"/>
        </a:p>
      </dgm:t>
    </dgm:pt>
    <dgm:pt modelId="{F2C460C4-7DC8-4201-B358-81E53D4AD221}" type="parTrans" cxnId="{6DACBB52-18C9-4667-B420-E51A7890DDDC}">
      <dgm:prSet/>
      <dgm:spPr/>
      <dgm:t>
        <a:bodyPr/>
        <a:lstStyle/>
        <a:p>
          <a:endParaRPr lang="en-US"/>
        </a:p>
      </dgm:t>
    </dgm:pt>
    <dgm:pt modelId="{D2CD5511-3B25-4C53-8488-D2CBB7E23763}" type="sibTrans" cxnId="{6DACBB52-18C9-4667-B420-E51A7890DDDC}">
      <dgm:prSet/>
      <dgm:spPr/>
      <dgm:t>
        <a:bodyPr/>
        <a:lstStyle/>
        <a:p>
          <a:endParaRPr lang="en-US"/>
        </a:p>
      </dgm:t>
    </dgm:pt>
    <dgm:pt modelId="{50837FCE-E4C7-4034-869A-89E02DA36BE7}" type="pres">
      <dgm:prSet presAssocID="{AEEFB0D2-E141-4BE6-919C-47FDA2617A9A}" presName="Name0" presStyleCnt="0">
        <dgm:presLayoutVars>
          <dgm:chMax val="7"/>
          <dgm:chPref val="7"/>
          <dgm:dir/>
        </dgm:presLayoutVars>
      </dgm:prSet>
      <dgm:spPr/>
      <dgm:t>
        <a:bodyPr/>
        <a:lstStyle/>
        <a:p>
          <a:endParaRPr lang="en-US"/>
        </a:p>
      </dgm:t>
    </dgm:pt>
    <dgm:pt modelId="{F68769C0-6932-4867-8F6A-CA93AEE6C738}" type="pres">
      <dgm:prSet presAssocID="{AEEFB0D2-E141-4BE6-919C-47FDA2617A9A}" presName="Name1" presStyleCnt="0"/>
      <dgm:spPr/>
    </dgm:pt>
    <dgm:pt modelId="{15AD130F-494F-418B-9AC9-B8301FC00326}" type="pres">
      <dgm:prSet presAssocID="{AEEFB0D2-E141-4BE6-919C-47FDA2617A9A}" presName="cycle" presStyleCnt="0"/>
      <dgm:spPr/>
    </dgm:pt>
    <dgm:pt modelId="{8E6F9D4C-EE6A-4FED-8DA7-BA992C721EB2}" type="pres">
      <dgm:prSet presAssocID="{AEEFB0D2-E141-4BE6-919C-47FDA2617A9A}" presName="srcNode" presStyleLbl="node1" presStyleIdx="0" presStyleCnt="3"/>
      <dgm:spPr/>
    </dgm:pt>
    <dgm:pt modelId="{D8D516FA-9154-49E6-A968-A4DB53B5E1F3}" type="pres">
      <dgm:prSet presAssocID="{AEEFB0D2-E141-4BE6-919C-47FDA2617A9A}" presName="conn" presStyleLbl="parChTrans1D2" presStyleIdx="0" presStyleCnt="1"/>
      <dgm:spPr/>
      <dgm:t>
        <a:bodyPr/>
        <a:lstStyle/>
        <a:p>
          <a:endParaRPr lang="en-US"/>
        </a:p>
      </dgm:t>
    </dgm:pt>
    <dgm:pt modelId="{9B58818D-ADFA-48E1-81E8-C826FF757923}" type="pres">
      <dgm:prSet presAssocID="{AEEFB0D2-E141-4BE6-919C-47FDA2617A9A}" presName="extraNode" presStyleLbl="node1" presStyleIdx="0" presStyleCnt="3"/>
      <dgm:spPr/>
    </dgm:pt>
    <dgm:pt modelId="{0753CD88-784A-4447-8110-784EBB036DDC}" type="pres">
      <dgm:prSet presAssocID="{AEEFB0D2-E141-4BE6-919C-47FDA2617A9A}" presName="dstNode" presStyleLbl="node1" presStyleIdx="0" presStyleCnt="3"/>
      <dgm:spPr/>
    </dgm:pt>
    <dgm:pt modelId="{57C3EF31-D13E-441A-9A39-C94B50CAB7B6}" type="pres">
      <dgm:prSet presAssocID="{125F9241-1664-47EE-8FDF-E42DDFF0D22D}" presName="text_1" presStyleLbl="node1" presStyleIdx="0" presStyleCnt="3">
        <dgm:presLayoutVars>
          <dgm:bulletEnabled val="1"/>
        </dgm:presLayoutVars>
      </dgm:prSet>
      <dgm:spPr/>
      <dgm:t>
        <a:bodyPr/>
        <a:lstStyle/>
        <a:p>
          <a:endParaRPr lang="en-US"/>
        </a:p>
      </dgm:t>
    </dgm:pt>
    <dgm:pt modelId="{72A4CD77-6E67-4C00-BCEE-1967FA1DD31E}" type="pres">
      <dgm:prSet presAssocID="{125F9241-1664-47EE-8FDF-E42DDFF0D22D}" presName="accent_1" presStyleCnt="0"/>
      <dgm:spPr/>
    </dgm:pt>
    <dgm:pt modelId="{22E37097-81A9-4874-B15C-A5CF533496F8}" type="pres">
      <dgm:prSet presAssocID="{125F9241-1664-47EE-8FDF-E42DDFF0D22D}" presName="accentRepeatNode" presStyleLbl="solidFgAcc1" presStyleIdx="0" presStyleCnt="3"/>
      <dgm:spPr/>
    </dgm:pt>
    <dgm:pt modelId="{06583B69-E2E2-40C7-9E17-E3890C78B271}" type="pres">
      <dgm:prSet presAssocID="{1A426743-5DF9-4059-B489-FA6E0A43FB89}" presName="text_2" presStyleLbl="node1" presStyleIdx="1" presStyleCnt="3">
        <dgm:presLayoutVars>
          <dgm:bulletEnabled val="1"/>
        </dgm:presLayoutVars>
      </dgm:prSet>
      <dgm:spPr/>
      <dgm:t>
        <a:bodyPr/>
        <a:lstStyle/>
        <a:p>
          <a:endParaRPr lang="en-US"/>
        </a:p>
      </dgm:t>
    </dgm:pt>
    <dgm:pt modelId="{4E32400A-3BEC-41EB-AB61-1AA9FD4488B8}" type="pres">
      <dgm:prSet presAssocID="{1A426743-5DF9-4059-B489-FA6E0A43FB89}" presName="accent_2" presStyleCnt="0"/>
      <dgm:spPr/>
    </dgm:pt>
    <dgm:pt modelId="{7B9394EE-1C16-463F-8717-134E5DA3B947}" type="pres">
      <dgm:prSet presAssocID="{1A426743-5DF9-4059-B489-FA6E0A43FB89}" presName="accentRepeatNode" presStyleLbl="solidFgAcc1" presStyleIdx="1" presStyleCnt="3"/>
      <dgm:spPr/>
    </dgm:pt>
    <dgm:pt modelId="{B5D7AC94-C494-40AB-A8D3-8395B92D9B62}" type="pres">
      <dgm:prSet presAssocID="{89AC2FBD-4287-4A78-B931-2BFC943FEFB4}" presName="text_3" presStyleLbl="node1" presStyleIdx="2" presStyleCnt="3" custScaleY="125991">
        <dgm:presLayoutVars>
          <dgm:bulletEnabled val="1"/>
        </dgm:presLayoutVars>
      </dgm:prSet>
      <dgm:spPr/>
      <dgm:t>
        <a:bodyPr/>
        <a:lstStyle/>
        <a:p>
          <a:endParaRPr lang="en-US"/>
        </a:p>
      </dgm:t>
    </dgm:pt>
    <dgm:pt modelId="{EA8BFA6B-98B4-44EE-A57C-29F3B8F2B670}" type="pres">
      <dgm:prSet presAssocID="{89AC2FBD-4287-4A78-B931-2BFC943FEFB4}" presName="accent_3" presStyleCnt="0"/>
      <dgm:spPr/>
    </dgm:pt>
    <dgm:pt modelId="{70F936DF-5C82-4137-8261-F6CB223D042A}" type="pres">
      <dgm:prSet presAssocID="{89AC2FBD-4287-4A78-B931-2BFC943FEFB4}" presName="accentRepeatNode" presStyleLbl="solidFgAcc1" presStyleIdx="2" presStyleCnt="3"/>
      <dgm:spPr/>
    </dgm:pt>
  </dgm:ptLst>
  <dgm:cxnLst>
    <dgm:cxn modelId="{CBE9ED5D-C651-4929-9CD0-2725C5E3B1C3}" type="presOf" srcId="{FA5B4D69-7263-431E-8AD6-2D81322D79B1}" destId="{D8D516FA-9154-49E6-A968-A4DB53B5E1F3}" srcOrd="0" destOrd="0" presId="urn:microsoft.com/office/officeart/2008/layout/VerticalCurvedList"/>
    <dgm:cxn modelId="{56FB217A-D518-4C1E-A1A1-DB50B0D179DC}" type="presOf" srcId="{125F9241-1664-47EE-8FDF-E42DDFF0D22D}" destId="{57C3EF31-D13E-441A-9A39-C94B50CAB7B6}" srcOrd="0" destOrd="0" presId="urn:microsoft.com/office/officeart/2008/layout/VerticalCurvedList"/>
    <dgm:cxn modelId="{D067B8BD-C191-40C1-803E-FDB86F1A9062}" type="presOf" srcId="{AEEFB0D2-E141-4BE6-919C-47FDA2617A9A}" destId="{50837FCE-E4C7-4034-869A-89E02DA36BE7}" srcOrd="0" destOrd="0" presId="urn:microsoft.com/office/officeart/2008/layout/VerticalCurvedList"/>
    <dgm:cxn modelId="{9735C965-5B88-47F4-BEA6-1AB3292A4C73}" srcId="{AEEFB0D2-E141-4BE6-919C-47FDA2617A9A}" destId="{1A426743-5DF9-4059-B489-FA6E0A43FB89}" srcOrd="1" destOrd="0" parTransId="{9DB015BB-A1AE-4E24-AADB-D1CFA97709E7}" sibTransId="{732E5EDC-D281-4488-8436-6FCEF499C1DE}"/>
    <dgm:cxn modelId="{3BFD1EF5-C5ED-4941-BCD5-E091CC83370A}" type="presOf" srcId="{1A426743-5DF9-4059-B489-FA6E0A43FB89}" destId="{06583B69-E2E2-40C7-9E17-E3890C78B271}" srcOrd="0" destOrd="0" presId="urn:microsoft.com/office/officeart/2008/layout/VerticalCurvedList"/>
    <dgm:cxn modelId="{1ABEFB76-1B51-4635-9695-05D80E295E77}" type="presOf" srcId="{89AC2FBD-4287-4A78-B931-2BFC943FEFB4}" destId="{B5D7AC94-C494-40AB-A8D3-8395B92D9B62}" srcOrd="0" destOrd="0" presId="urn:microsoft.com/office/officeart/2008/layout/VerticalCurvedList"/>
    <dgm:cxn modelId="{6DACBB52-18C9-4667-B420-E51A7890DDDC}" srcId="{AEEFB0D2-E141-4BE6-919C-47FDA2617A9A}" destId="{89AC2FBD-4287-4A78-B931-2BFC943FEFB4}" srcOrd="2" destOrd="0" parTransId="{F2C460C4-7DC8-4201-B358-81E53D4AD221}" sibTransId="{D2CD5511-3B25-4C53-8488-D2CBB7E23763}"/>
    <dgm:cxn modelId="{5C528E01-2E06-46AE-8027-AAD6725BB919}" srcId="{AEEFB0D2-E141-4BE6-919C-47FDA2617A9A}" destId="{125F9241-1664-47EE-8FDF-E42DDFF0D22D}" srcOrd="0" destOrd="0" parTransId="{E187F45D-8B5C-4199-BB91-AC18869DE85A}" sibTransId="{FA5B4D69-7263-431E-8AD6-2D81322D79B1}"/>
    <dgm:cxn modelId="{D84EA460-26FF-4234-9D66-009B587D3293}" type="presParOf" srcId="{50837FCE-E4C7-4034-869A-89E02DA36BE7}" destId="{F68769C0-6932-4867-8F6A-CA93AEE6C738}" srcOrd="0" destOrd="0" presId="urn:microsoft.com/office/officeart/2008/layout/VerticalCurvedList"/>
    <dgm:cxn modelId="{76FF181E-2E42-4684-947F-4C565AE6C1D5}" type="presParOf" srcId="{F68769C0-6932-4867-8F6A-CA93AEE6C738}" destId="{15AD130F-494F-418B-9AC9-B8301FC00326}" srcOrd="0" destOrd="0" presId="urn:microsoft.com/office/officeart/2008/layout/VerticalCurvedList"/>
    <dgm:cxn modelId="{A2B12F0B-21E6-487E-88D0-BE6AB4C51956}" type="presParOf" srcId="{15AD130F-494F-418B-9AC9-B8301FC00326}" destId="{8E6F9D4C-EE6A-4FED-8DA7-BA992C721EB2}" srcOrd="0" destOrd="0" presId="urn:microsoft.com/office/officeart/2008/layout/VerticalCurvedList"/>
    <dgm:cxn modelId="{C7A1922F-C59A-4F98-9D5C-66C8830161EE}" type="presParOf" srcId="{15AD130F-494F-418B-9AC9-B8301FC00326}" destId="{D8D516FA-9154-49E6-A968-A4DB53B5E1F3}" srcOrd="1" destOrd="0" presId="urn:microsoft.com/office/officeart/2008/layout/VerticalCurvedList"/>
    <dgm:cxn modelId="{22579243-74C5-4C36-B656-9F450F90B972}" type="presParOf" srcId="{15AD130F-494F-418B-9AC9-B8301FC00326}" destId="{9B58818D-ADFA-48E1-81E8-C826FF757923}" srcOrd="2" destOrd="0" presId="urn:microsoft.com/office/officeart/2008/layout/VerticalCurvedList"/>
    <dgm:cxn modelId="{10153F5D-D563-4A03-A6F0-62BA85BAC4A3}" type="presParOf" srcId="{15AD130F-494F-418B-9AC9-B8301FC00326}" destId="{0753CD88-784A-4447-8110-784EBB036DDC}" srcOrd="3" destOrd="0" presId="urn:microsoft.com/office/officeart/2008/layout/VerticalCurvedList"/>
    <dgm:cxn modelId="{F1EA1301-DFCE-42EA-AF4E-F0ED50D3C217}" type="presParOf" srcId="{F68769C0-6932-4867-8F6A-CA93AEE6C738}" destId="{57C3EF31-D13E-441A-9A39-C94B50CAB7B6}" srcOrd="1" destOrd="0" presId="urn:microsoft.com/office/officeart/2008/layout/VerticalCurvedList"/>
    <dgm:cxn modelId="{725B116D-2495-4827-8D5C-928D8B812836}" type="presParOf" srcId="{F68769C0-6932-4867-8F6A-CA93AEE6C738}" destId="{72A4CD77-6E67-4C00-BCEE-1967FA1DD31E}" srcOrd="2" destOrd="0" presId="urn:microsoft.com/office/officeart/2008/layout/VerticalCurvedList"/>
    <dgm:cxn modelId="{86BDFEB2-CF37-4465-8811-6A7FCC9BBEE4}" type="presParOf" srcId="{72A4CD77-6E67-4C00-BCEE-1967FA1DD31E}" destId="{22E37097-81A9-4874-B15C-A5CF533496F8}" srcOrd="0" destOrd="0" presId="urn:microsoft.com/office/officeart/2008/layout/VerticalCurvedList"/>
    <dgm:cxn modelId="{F68E013E-889B-4C15-97DE-741B978BB9A0}" type="presParOf" srcId="{F68769C0-6932-4867-8F6A-CA93AEE6C738}" destId="{06583B69-E2E2-40C7-9E17-E3890C78B271}" srcOrd="3" destOrd="0" presId="urn:microsoft.com/office/officeart/2008/layout/VerticalCurvedList"/>
    <dgm:cxn modelId="{2DF5408C-0F6A-49B9-85CE-46748CFB6AFF}" type="presParOf" srcId="{F68769C0-6932-4867-8F6A-CA93AEE6C738}" destId="{4E32400A-3BEC-41EB-AB61-1AA9FD4488B8}" srcOrd="4" destOrd="0" presId="urn:microsoft.com/office/officeart/2008/layout/VerticalCurvedList"/>
    <dgm:cxn modelId="{E8B8DD2B-9629-442B-B39C-F2163B3CACB3}" type="presParOf" srcId="{4E32400A-3BEC-41EB-AB61-1AA9FD4488B8}" destId="{7B9394EE-1C16-463F-8717-134E5DA3B947}" srcOrd="0" destOrd="0" presId="urn:microsoft.com/office/officeart/2008/layout/VerticalCurvedList"/>
    <dgm:cxn modelId="{9A70B8E6-DF3C-45F2-AD0E-E0F56B30984F}" type="presParOf" srcId="{F68769C0-6932-4867-8F6A-CA93AEE6C738}" destId="{B5D7AC94-C494-40AB-A8D3-8395B92D9B62}" srcOrd="5" destOrd="0" presId="urn:microsoft.com/office/officeart/2008/layout/VerticalCurvedList"/>
    <dgm:cxn modelId="{93C6F18A-0583-4941-AAFF-4B92012D0E34}" type="presParOf" srcId="{F68769C0-6932-4867-8F6A-CA93AEE6C738}" destId="{EA8BFA6B-98B4-44EE-A57C-29F3B8F2B670}" srcOrd="6" destOrd="0" presId="urn:microsoft.com/office/officeart/2008/layout/VerticalCurvedList"/>
    <dgm:cxn modelId="{D227CE11-A11E-4526-A877-7B5CF54282B1}" type="presParOf" srcId="{EA8BFA6B-98B4-44EE-A57C-29F3B8F2B670}" destId="{70F936DF-5C82-4137-8261-F6CB223D042A}"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D0ACC29-A23B-4F01-9603-56A90762E0E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FDC2D3D-3F3B-4F2F-AF3F-736BCAA28E29}">
      <dgm:prSet>
        <dgm:style>
          <a:lnRef idx="1">
            <a:schemeClr val="accent6"/>
          </a:lnRef>
          <a:fillRef idx="3">
            <a:schemeClr val="accent6"/>
          </a:fillRef>
          <a:effectRef idx="2">
            <a:schemeClr val="accent6"/>
          </a:effectRef>
          <a:fontRef idx="minor">
            <a:schemeClr val="lt1"/>
          </a:fontRef>
        </dgm:style>
      </dgm:prSet>
      <dgm:spPr/>
      <dgm:t>
        <a:bodyPr/>
        <a:lstStyle/>
        <a:p>
          <a:pPr rtl="0"/>
          <a:r>
            <a:rPr lang="en-US" b="1" dirty="0" smtClean="0"/>
            <a:t>Concept of Curriculum</a:t>
          </a:r>
          <a:endParaRPr lang="en-US" dirty="0"/>
        </a:p>
      </dgm:t>
    </dgm:pt>
    <dgm:pt modelId="{933D461B-BD31-47DC-806B-E16DBD23368A}" type="parTrans" cxnId="{77BC523B-B86B-450B-99E9-2639CFAF749B}">
      <dgm:prSet/>
      <dgm:spPr/>
      <dgm:t>
        <a:bodyPr/>
        <a:lstStyle/>
        <a:p>
          <a:endParaRPr lang="en-US"/>
        </a:p>
      </dgm:t>
    </dgm:pt>
    <dgm:pt modelId="{B67B46A1-3181-4A7D-AB5D-864F85583EF3}" type="sibTrans" cxnId="{77BC523B-B86B-450B-99E9-2639CFAF749B}">
      <dgm:prSet/>
      <dgm:spPr/>
      <dgm:t>
        <a:bodyPr/>
        <a:lstStyle/>
        <a:p>
          <a:endParaRPr lang="en-US"/>
        </a:p>
      </dgm:t>
    </dgm:pt>
    <dgm:pt modelId="{68906A18-D945-441D-9833-48C1B2D98802}" type="pres">
      <dgm:prSet presAssocID="{DD0ACC29-A23B-4F01-9603-56A90762E0E9}" presName="linear" presStyleCnt="0">
        <dgm:presLayoutVars>
          <dgm:dir/>
          <dgm:animLvl val="lvl"/>
          <dgm:resizeHandles val="exact"/>
        </dgm:presLayoutVars>
      </dgm:prSet>
      <dgm:spPr/>
      <dgm:t>
        <a:bodyPr/>
        <a:lstStyle/>
        <a:p>
          <a:endParaRPr lang="en-US"/>
        </a:p>
      </dgm:t>
    </dgm:pt>
    <dgm:pt modelId="{B2661A7C-7D7F-44FB-9DA7-7AF5750C0FF6}" type="pres">
      <dgm:prSet presAssocID="{AFDC2D3D-3F3B-4F2F-AF3F-736BCAA28E29}" presName="parentLin" presStyleCnt="0"/>
      <dgm:spPr/>
    </dgm:pt>
    <dgm:pt modelId="{8EA2D862-3B95-482A-83D6-72939B5DA4EF}" type="pres">
      <dgm:prSet presAssocID="{AFDC2D3D-3F3B-4F2F-AF3F-736BCAA28E29}" presName="parentLeftMargin" presStyleLbl="node1" presStyleIdx="0" presStyleCnt="1"/>
      <dgm:spPr/>
      <dgm:t>
        <a:bodyPr/>
        <a:lstStyle/>
        <a:p>
          <a:endParaRPr lang="en-US"/>
        </a:p>
      </dgm:t>
    </dgm:pt>
    <dgm:pt modelId="{4DC119A7-9187-4B32-AC3E-B889B4736384}" type="pres">
      <dgm:prSet presAssocID="{AFDC2D3D-3F3B-4F2F-AF3F-736BCAA28E29}" presName="parentText" presStyleLbl="node1" presStyleIdx="0" presStyleCnt="1">
        <dgm:presLayoutVars>
          <dgm:chMax val="0"/>
          <dgm:bulletEnabled val="1"/>
        </dgm:presLayoutVars>
      </dgm:prSet>
      <dgm:spPr/>
      <dgm:t>
        <a:bodyPr/>
        <a:lstStyle/>
        <a:p>
          <a:endParaRPr lang="en-US"/>
        </a:p>
      </dgm:t>
    </dgm:pt>
    <dgm:pt modelId="{5609FCFE-4078-4567-A8D1-4574B29B138B}" type="pres">
      <dgm:prSet presAssocID="{AFDC2D3D-3F3B-4F2F-AF3F-736BCAA28E29}" presName="negativeSpace" presStyleCnt="0"/>
      <dgm:spPr/>
    </dgm:pt>
    <dgm:pt modelId="{3EC37DA7-9D46-4394-BBC2-BDCDB1BAA22F}" type="pres">
      <dgm:prSet presAssocID="{AFDC2D3D-3F3B-4F2F-AF3F-736BCAA28E29}" presName="childText" presStyleLbl="conFgAcc1" presStyleIdx="0" presStyleCnt="1">
        <dgm:presLayoutVars>
          <dgm:bulletEnabled val="1"/>
        </dgm:presLayoutVars>
      </dgm:prSet>
      <dgm:spPr/>
    </dgm:pt>
  </dgm:ptLst>
  <dgm:cxnLst>
    <dgm:cxn modelId="{77BC523B-B86B-450B-99E9-2639CFAF749B}" srcId="{DD0ACC29-A23B-4F01-9603-56A90762E0E9}" destId="{AFDC2D3D-3F3B-4F2F-AF3F-736BCAA28E29}" srcOrd="0" destOrd="0" parTransId="{933D461B-BD31-47DC-806B-E16DBD23368A}" sibTransId="{B67B46A1-3181-4A7D-AB5D-864F85583EF3}"/>
    <dgm:cxn modelId="{94B05006-F857-453D-9532-7D78E42B8053}" type="presOf" srcId="{AFDC2D3D-3F3B-4F2F-AF3F-736BCAA28E29}" destId="{4DC119A7-9187-4B32-AC3E-B889B4736384}" srcOrd="1" destOrd="0" presId="urn:microsoft.com/office/officeart/2005/8/layout/list1"/>
    <dgm:cxn modelId="{58DE161D-49EF-424A-A8BC-491363BB8A65}" type="presOf" srcId="{AFDC2D3D-3F3B-4F2F-AF3F-736BCAA28E29}" destId="{8EA2D862-3B95-482A-83D6-72939B5DA4EF}" srcOrd="0" destOrd="0" presId="urn:microsoft.com/office/officeart/2005/8/layout/list1"/>
    <dgm:cxn modelId="{1D42A7B8-C008-4ED6-87EA-752F2EDA4796}" type="presOf" srcId="{DD0ACC29-A23B-4F01-9603-56A90762E0E9}" destId="{68906A18-D945-441D-9833-48C1B2D98802}" srcOrd="0" destOrd="0" presId="urn:microsoft.com/office/officeart/2005/8/layout/list1"/>
    <dgm:cxn modelId="{CC459EDC-7D89-4902-9B52-21785FBE521A}" type="presParOf" srcId="{68906A18-D945-441D-9833-48C1B2D98802}" destId="{B2661A7C-7D7F-44FB-9DA7-7AF5750C0FF6}" srcOrd="0" destOrd="0" presId="urn:microsoft.com/office/officeart/2005/8/layout/list1"/>
    <dgm:cxn modelId="{FF944115-F2B8-47E1-8950-AF1F07BE3B2B}" type="presParOf" srcId="{B2661A7C-7D7F-44FB-9DA7-7AF5750C0FF6}" destId="{8EA2D862-3B95-482A-83D6-72939B5DA4EF}" srcOrd="0" destOrd="0" presId="urn:microsoft.com/office/officeart/2005/8/layout/list1"/>
    <dgm:cxn modelId="{EEF4B87C-32A8-4273-8593-1F4609ECD3F5}" type="presParOf" srcId="{B2661A7C-7D7F-44FB-9DA7-7AF5750C0FF6}" destId="{4DC119A7-9187-4B32-AC3E-B889B4736384}" srcOrd="1" destOrd="0" presId="urn:microsoft.com/office/officeart/2005/8/layout/list1"/>
    <dgm:cxn modelId="{B9FD20B5-6C0B-4631-813F-06CF4DA48905}" type="presParOf" srcId="{68906A18-D945-441D-9833-48C1B2D98802}" destId="{5609FCFE-4078-4567-A8D1-4574B29B138B}" srcOrd="1" destOrd="0" presId="urn:microsoft.com/office/officeart/2005/8/layout/list1"/>
    <dgm:cxn modelId="{C847ADBA-7842-434E-A9FF-0F88C93F73AD}" type="presParOf" srcId="{68906A18-D945-441D-9833-48C1B2D98802}" destId="{3EC37DA7-9D46-4394-BBC2-BDCDB1BAA2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EEFB0D2-E141-4BE6-919C-47FDA2617A9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25F9241-1664-47EE-8FDF-E42DDFF0D22D}">
      <dgm:prSet custT="1"/>
      <dgm:spPr/>
      <dgm:t>
        <a:bodyPr/>
        <a:lstStyle/>
        <a:p>
          <a:pPr rtl="0"/>
          <a:r>
            <a:rPr lang="en-US" sz="2800" dirty="0" smtClean="0"/>
            <a:t>Systematic group of courses or sequence of</a:t>
          </a:r>
        </a:p>
        <a:p>
          <a:r>
            <a:rPr lang="en-US" sz="2800" dirty="0" smtClean="0"/>
            <a:t>subject required for graduation or</a:t>
          </a:r>
        </a:p>
        <a:p>
          <a:r>
            <a:rPr lang="en-US" sz="2800" dirty="0" smtClean="0"/>
            <a:t>certification in a major field of study.</a:t>
          </a:r>
          <a:endParaRPr lang="en-US" sz="2800" dirty="0"/>
        </a:p>
      </dgm:t>
    </dgm:pt>
    <dgm:pt modelId="{E187F45D-8B5C-4199-BB91-AC18869DE85A}" type="parTrans" cxnId="{5C528E01-2E06-46AE-8027-AAD6725BB919}">
      <dgm:prSet/>
      <dgm:spPr/>
      <dgm:t>
        <a:bodyPr/>
        <a:lstStyle/>
        <a:p>
          <a:endParaRPr lang="en-US"/>
        </a:p>
      </dgm:t>
    </dgm:pt>
    <dgm:pt modelId="{FA5B4D69-7263-431E-8AD6-2D81322D79B1}" type="sibTrans" cxnId="{5C528E01-2E06-46AE-8027-AAD6725BB919}">
      <dgm:prSet/>
      <dgm:spPr/>
      <dgm:t>
        <a:bodyPr/>
        <a:lstStyle/>
        <a:p>
          <a:endParaRPr lang="en-US"/>
        </a:p>
      </dgm:t>
    </dgm:pt>
    <dgm:pt modelId="{89AC2FBD-4287-4A78-B931-2BFC943FEFB4}">
      <dgm:prSet custT="1">
        <dgm:style>
          <a:lnRef idx="1">
            <a:schemeClr val="accent6"/>
          </a:lnRef>
          <a:fillRef idx="3">
            <a:schemeClr val="accent6"/>
          </a:fillRef>
          <a:effectRef idx="2">
            <a:schemeClr val="accent6"/>
          </a:effectRef>
          <a:fontRef idx="minor">
            <a:schemeClr val="lt1"/>
          </a:fontRef>
        </dgm:style>
      </dgm:prSet>
      <dgm:spPr/>
      <dgm:t>
        <a:bodyPr/>
        <a:lstStyle/>
        <a:p>
          <a:pPr rtl="0"/>
          <a:r>
            <a:rPr lang="en-US" sz="3200" dirty="0" smtClean="0"/>
            <a:t>A general overall plan of the content or specific materials of instruction that the college should offer the student by way of qualifying him for graduation.</a:t>
          </a:r>
          <a:endParaRPr lang="en-US" sz="3200" dirty="0"/>
        </a:p>
      </dgm:t>
    </dgm:pt>
    <dgm:pt modelId="{F2C460C4-7DC8-4201-B358-81E53D4AD221}" type="parTrans" cxnId="{6DACBB52-18C9-4667-B420-E51A7890DDDC}">
      <dgm:prSet/>
      <dgm:spPr/>
      <dgm:t>
        <a:bodyPr/>
        <a:lstStyle/>
        <a:p>
          <a:endParaRPr lang="en-US"/>
        </a:p>
      </dgm:t>
    </dgm:pt>
    <dgm:pt modelId="{D2CD5511-3B25-4C53-8488-D2CBB7E23763}" type="sibTrans" cxnId="{6DACBB52-18C9-4667-B420-E51A7890DDDC}">
      <dgm:prSet/>
      <dgm:spPr/>
      <dgm:t>
        <a:bodyPr/>
        <a:lstStyle/>
        <a:p>
          <a:endParaRPr lang="en-US"/>
        </a:p>
      </dgm:t>
    </dgm:pt>
    <dgm:pt modelId="{50837FCE-E4C7-4034-869A-89E02DA36BE7}" type="pres">
      <dgm:prSet presAssocID="{AEEFB0D2-E141-4BE6-919C-47FDA2617A9A}" presName="Name0" presStyleCnt="0">
        <dgm:presLayoutVars>
          <dgm:chMax val="7"/>
          <dgm:chPref val="7"/>
          <dgm:dir/>
        </dgm:presLayoutVars>
      </dgm:prSet>
      <dgm:spPr/>
      <dgm:t>
        <a:bodyPr/>
        <a:lstStyle/>
        <a:p>
          <a:endParaRPr lang="en-US"/>
        </a:p>
      </dgm:t>
    </dgm:pt>
    <dgm:pt modelId="{F68769C0-6932-4867-8F6A-CA93AEE6C738}" type="pres">
      <dgm:prSet presAssocID="{AEEFB0D2-E141-4BE6-919C-47FDA2617A9A}" presName="Name1" presStyleCnt="0"/>
      <dgm:spPr/>
    </dgm:pt>
    <dgm:pt modelId="{15AD130F-494F-418B-9AC9-B8301FC00326}" type="pres">
      <dgm:prSet presAssocID="{AEEFB0D2-E141-4BE6-919C-47FDA2617A9A}" presName="cycle" presStyleCnt="0"/>
      <dgm:spPr/>
    </dgm:pt>
    <dgm:pt modelId="{8E6F9D4C-EE6A-4FED-8DA7-BA992C721EB2}" type="pres">
      <dgm:prSet presAssocID="{AEEFB0D2-E141-4BE6-919C-47FDA2617A9A}" presName="srcNode" presStyleLbl="node1" presStyleIdx="0" presStyleCnt="2"/>
      <dgm:spPr/>
    </dgm:pt>
    <dgm:pt modelId="{D8D516FA-9154-49E6-A968-A4DB53B5E1F3}" type="pres">
      <dgm:prSet presAssocID="{AEEFB0D2-E141-4BE6-919C-47FDA2617A9A}" presName="conn" presStyleLbl="parChTrans1D2" presStyleIdx="0" presStyleCnt="1"/>
      <dgm:spPr/>
      <dgm:t>
        <a:bodyPr/>
        <a:lstStyle/>
        <a:p>
          <a:endParaRPr lang="en-US"/>
        </a:p>
      </dgm:t>
    </dgm:pt>
    <dgm:pt modelId="{9B58818D-ADFA-48E1-81E8-C826FF757923}" type="pres">
      <dgm:prSet presAssocID="{AEEFB0D2-E141-4BE6-919C-47FDA2617A9A}" presName="extraNode" presStyleLbl="node1" presStyleIdx="0" presStyleCnt="2"/>
      <dgm:spPr/>
    </dgm:pt>
    <dgm:pt modelId="{0753CD88-784A-4447-8110-784EBB036DDC}" type="pres">
      <dgm:prSet presAssocID="{AEEFB0D2-E141-4BE6-919C-47FDA2617A9A}" presName="dstNode" presStyleLbl="node1" presStyleIdx="0" presStyleCnt="2"/>
      <dgm:spPr/>
    </dgm:pt>
    <dgm:pt modelId="{57C3EF31-D13E-441A-9A39-C94B50CAB7B6}" type="pres">
      <dgm:prSet presAssocID="{125F9241-1664-47EE-8FDF-E42DDFF0D22D}" presName="text_1" presStyleLbl="node1" presStyleIdx="0" presStyleCnt="2" custScaleY="200000">
        <dgm:presLayoutVars>
          <dgm:bulletEnabled val="1"/>
        </dgm:presLayoutVars>
      </dgm:prSet>
      <dgm:spPr/>
      <dgm:t>
        <a:bodyPr/>
        <a:lstStyle/>
        <a:p>
          <a:endParaRPr lang="en-US"/>
        </a:p>
      </dgm:t>
    </dgm:pt>
    <dgm:pt modelId="{72A4CD77-6E67-4C00-BCEE-1967FA1DD31E}" type="pres">
      <dgm:prSet presAssocID="{125F9241-1664-47EE-8FDF-E42DDFF0D22D}" presName="accent_1" presStyleCnt="0"/>
      <dgm:spPr/>
    </dgm:pt>
    <dgm:pt modelId="{22E37097-81A9-4874-B15C-A5CF533496F8}" type="pres">
      <dgm:prSet presAssocID="{125F9241-1664-47EE-8FDF-E42DDFF0D22D}" presName="accentRepeatNode" presStyleLbl="solidFgAcc1" presStyleIdx="0" presStyleCnt="2"/>
      <dgm:spPr/>
    </dgm:pt>
    <dgm:pt modelId="{C32C4AC4-872D-4219-A1BE-1FCA829E4C5C}" type="pres">
      <dgm:prSet presAssocID="{89AC2FBD-4287-4A78-B931-2BFC943FEFB4}" presName="text_2" presStyleLbl="node1" presStyleIdx="1" presStyleCnt="2" custScaleY="188058">
        <dgm:presLayoutVars>
          <dgm:bulletEnabled val="1"/>
        </dgm:presLayoutVars>
      </dgm:prSet>
      <dgm:spPr/>
      <dgm:t>
        <a:bodyPr/>
        <a:lstStyle/>
        <a:p>
          <a:endParaRPr lang="en-US"/>
        </a:p>
      </dgm:t>
    </dgm:pt>
    <dgm:pt modelId="{A40E366F-2640-4893-BA61-0A78A2D6CBFE}" type="pres">
      <dgm:prSet presAssocID="{89AC2FBD-4287-4A78-B931-2BFC943FEFB4}" presName="accent_2" presStyleCnt="0"/>
      <dgm:spPr/>
    </dgm:pt>
    <dgm:pt modelId="{70F936DF-5C82-4137-8261-F6CB223D042A}" type="pres">
      <dgm:prSet presAssocID="{89AC2FBD-4287-4A78-B931-2BFC943FEFB4}" presName="accentRepeatNode" presStyleLbl="solidFgAcc1" presStyleIdx="1" presStyleCnt="2"/>
      <dgm:spPr/>
    </dgm:pt>
  </dgm:ptLst>
  <dgm:cxnLst>
    <dgm:cxn modelId="{CBE9ED5D-C651-4929-9CD0-2725C5E3B1C3}" type="presOf" srcId="{FA5B4D69-7263-431E-8AD6-2D81322D79B1}" destId="{D8D516FA-9154-49E6-A968-A4DB53B5E1F3}" srcOrd="0" destOrd="0" presId="urn:microsoft.com/office/officeart/2008/layout/VerticalCurvedList"/>
    <dgm:cxn modelId="{216F8364-9316-4191-9719-342EEED933C1}" type="presOf" srcId="{89AC2FBD-4287-4A78-B931-2BFC943FEFB4}" destId="{C32C4AC4-872D-4219-A1BE-1FCA829E4C5C}" srcOrd="0" destOrd="0" presId="urn:microsoft.com/office/officeart/2008/layout/VerticalCurvedList"/>
    <dgm:cxn modelId="{56FB217A-D518-4C1E-A1A1-DB50B0D179DC}" type="presOf" srcId="{125F9241-1664-47EE-8FDF-E42DDFF0D22D}" destId="{57C3EF31-D13E-441A-9A39-C94B50CAB7B6}" srcOrd="0" destOrd="0" presId="urn:microsoft.com/office/officeart/2008/layout/VerticalCurvedList"/>
    <dgm:cxn modelId="{D067B8BD-C191-40C1-803E-FDB86F1A9062}" type="presOf" srcId="{AEEFB0D2-E141-4BE6-919C-47FDA2617A9A}" destId="{50837FCE-E4C7-4034-869A-89E02DA36BE7}" srcOrd="0" destOrd="0" presId="urn:microsoft.com/office/officeart/2008/layout/VerticalCurvedList"/>
    <dgm:cxn modelId="{6DACBB52-18C9-4667-B420-E51A7890DDDC}" srcId="{AEEFB0D2-E141-4BE6-919C-47FDA2617A9A}" destId="{89AC2FBD-4287-4A78-B931-2BFC943FEFB4}" srcOrd="1" destOrd="0" parTransId="{F2C460C4-7DC8-4201-B358-81E53D4AD221}" sibTransId="{D2CD5511-3B25-4C53-8488-D2CBB7E23763}"/>
    <dgm:cxn modelId="{5C528E01-2E06-46AE-8027-AAD6725BB919}" srcId="{AEEFB0D2-E141-4BE6-919C-47FDA2617A9A}" destId="{125F9241-1664-47EE-8FDF-E42DDFF0D22D}" srcOrd="0" destOrd="0" parTransId="{E187F45D-8B5C-4199-BB91-AC18869DE85A}" sibTransId="{FA5B4D69-7263-431E-8AD6-2D81322D79B1}"/>
    <dgm:cxn modelId="{D84EA460-26FF-4234-9D66-009B587D3293}" type="presParOf" srcId="{50837FCE-E4C7-4034-869A-89E02DA36BE7}" destId="{F68769C0-6932-4867-8F6A-CA93AEE6C738}" srcOrd="0" destOrd="0" presId="urn:microsoft.com/office/officeart/2008/layout/VerticalCurvedList"/>
    <dgm:cxn modelId="{76FF181E-2E42-4684-947F-4C565AE6C1D5}" type="presParOf" srcId="{F68769C0-6932-4867-8F6A-CA93AEE6C738}" destId="{15AD130F-494F-418B-9AC9-B8301FC00326}" srcOrd="0" destOrd="0" presId="urn:microsoft.com/office/officeart/2008/layout/VerticalCurvedList"/>
    <dgm:cxn modelId="{A2B12F0B-21E6-487E-88D0-BE6AB4C51956}" type="presParOf" srcId="{15AD130F-494F-418B-9AC9-B8301FC00326}" destId="{8E6F9D4C-EE6A-4FED-8DA7-BA992C721EB2}" srcOrd="0" destOrd="0" presId="urn:microsoft.com/office/officeart/2008/layout/VerticalCurvedList"/>
    <dgm:cxn modelId="{C7A1922F-C59A-4F98-9D5C-66C8830161EE}" type="presParOf" srcId="{15AD130F-494F-418B-9AC9-B8301FC00326}" destId="{D8D516FA-9154-49E6-A968-A4DB53B5E1F3}" srcOrd="1" destOrd="0" presId="urn:microsoft.com/office/officeart/2008/layout/VerticalCurvedList"/>
    <dgm:cxn modelId="{22579243-74C5-4C36-B656-9F450F90B972}" type="presParOf" srcId="{15AD130F-494F-418B-9AC9-B8301FC00326}" destId="{9B58818D-ADFA-48E1-81E8-C826FF757923}" srcOrd="2" destOrd="0" presId="urn:microsoft.com/office/officeart/2008/layout/VerticalCurvedList"/>
    <dgm:cxn modelId="{10153F5D-D563-4A03-A6F0-62BA85BAC4A3}" type="presParOf" srcId="{15AD130F-494F-418B-9AC9-B8301FC00326}" destId="{0753CD88-784A-4447-8110-784EBB036DDC}" srcOrd="3" destOrd="0" presId="urn:microsoft.com/office/officeart/2008/layout/VerticalCurvedList"/>
    <dgm:cxn modelId="{F1EA1301-DFCE-42EA-AF4E-F0ED50D3C217}" type="presParOf" srcId="{F68769C0-6932-4867-8F6A-CA93AEE6C738}" destId="{57C3EF31-D13E-441A-9A39-C94B50CAB7B6}" srcOrd="1" destOrd="0" presId="urn:microsoft.com/office/officeart/2008/layout/VerticalCurvedList"/>
    <dgm:cxn modelId="{725B116D-2495-4827-8D5C-928D8B812836}" type="presParOf" srcId="{F68769C0-6932-4867-8F6A-CA93AEE6C738}" destId="{72A4CD77-6E67-4C00-BCEE-1967FA1DD31E}" srcOrd="2" destOrd="0" presId="urn:microsoft.com/office/officeart/2008/layout/VerticalCurvedList"/>
    <dgm:cxn modelId="{86BDFEB2-CF37-4465-8811-6A7FCC9BBEE4}" type="presParOf" srcId="{72A4CD77-6E67-4C00-BCEE-1967FA1DD31E}" destId="{22E37097-81A9-4874-B15C-A5CF533496F8}" srcOrd="0" destOrd="0" presId="urn:microsoft.com/office/officeart/2008/layout/VerticalCurvedList"/>
    <dgm:cxn modelId="{0B15E20B-8AE1-418D-B27E-4C008A8E9CFF}" type="presParOf" srcId="{F68769C0-6932-4867-8F6A-CA93AEE6C738}" destId="{C32C4AC4-872D-4219-A1BE-1FCA829E4C5C}" srcOrd="3" destOrd="0" presId="urn:microsoft.com/office/officeart/2008/layout/VerticalCurvedList"/>
    <dgm:cxn modelId="{AB161479-9542-46D6-8216-F3A67731436D}" type="presParOf" srcId="{F68769C0-6932-4867-8F6A-CA93AEE6C738}" destId="{A40E366F-2640-4893-BA61-0A78A2D6CBFE}" srcOrd="4" destOrd="0" presId="urn:microsoft.com/office/officeart/2008/layout/VerticalCurvedList"/>
    <dgm:cxn modelId="{006DD5B4-120D-4AC4-A605-3D7CB705369C}" type="presParOf" srcId="{A40E366F-2640-4893-BA61-0A78A2D6CBFE}" destId="{70F936DF-5C82-4137-8261-F6CB223D042A}"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F7A9CA-5E7A-442D-AE0D-15CDCC4A4BB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46601D5-7A12-4A8F-8242-07787F551781}">
      <dgm:prSet>
        <dgm:style>
          <a:lnRef idx="2">
            <a:schemeClr val="accent6"/>
          </a:lnRef>
          <a:fillRef idx="1">
            <a:schemeClr val="lt1"/>
          </a:fillRef>
          <a:effectRef idx="0">
            <a:schemeClr val="accent6"/>
          </a:effectRef>
          <a:fontRef idx="minor">
            <a:schemeClr val="dk1"/>
          </a:fontRef>
        </dgm:style>
      </dgm:prSet>
      <dgm:spPr/>
      <dgm:t>
        <a:bodyPr/>
        <a:lstStyle/>
        <a:p>
          <a:pPr rtl="0"/>
          <a:r>
            <a:rPr lang="en-US" dirty="0" err="1" smtClean="0"/>
            <a:t>Abdirahman</a:t>
          </a:r>
          <a:r>
            <a:rPr lang="en-US" dirty="0" smtClean="0"/>
            <a:t> </a:t>
          </a:r>
          <a:r>
            <a:rPr lang="en-US" dirty="0" err="1" smtClean="0"/>
            <a:t>Sheikhdon</a:t>
          </a:r>
          <a:endParaRPr lang="en-US" dirty="0"/>
        </a:p>
      </dgm:t>
    </dgm:pt>
    <dgm:pt modelId="{5A46F847-6EFD-43F2-AD11-7F885E754984}" type="parTrans" cxnId="{5EEBC296-DA7E-489E-B9DD-0E1C8678B313}">
      <dgm:prSet/>
      <dgm:spPr/>
      <dgm:t>
        <a:bodyPr/>
        <a:lstStyle/>
        <a:p>
          <a:endParaRPr lang="en-US"/>
        </a:p>
      </dgm:t>
    </dgm:pt>
    <dgm:pt modelId="{EA7F9B96-1341-4A42-98A3-B011642B7AA5}" type="sibTrans" cxnId="{5EEBC296-DA7E-489E-B9DD-0E1C8678B313}">
      <dgm:prSet/>
      <dgm:spPr/>
      <dgm:t>
        <a:bodyPr/>
        <a:lstStyle/>
        <a:p>
          <a:endParaRPr lang="en-US"/>
        </a:p>
      </dgm:t>
    </dgm:pt>
    <dgm:pt modelId="{E8572E9E-E426-4D4A-9965-4B3A50F32C5A}" type="pres">
      <dgm:prSet presAssocID="{BDF7A9CA-5E7A-442D-AE0D-15CDCC4A4BB1}" presName="Name0" presStyleCnt="0">
        <dgm:presLayoutVars>
          <dgm:dir/>
          <dgm:animLvl val="lvl"/>
          <dgm:resizeHandles val="exact"/>
        </dgm:presLayoutVars>
      </dgm:prSet>
      <dgm:spPr/>
      <dgm:t>
        <a:bodyPr/>
        <a:lstStyle/>
        <a:p>
          <a:endParaRPr lang="en-US"/>
        </a:p>
      </dgm:t>
    </dgm:pt>
    <dgm:pt modelId="{84B1AFD7-402B-40EC-AE22-45DB6B5B470D}" type="pres">
      <dgm:prSet presAssocID="{E46601D5-7A12-4A8F-8242-07787F551781}" presName="linNode" presStyleCnt="0"/>
      <dgm:spPr/>
    </dgm:pt>
    <dgm:pt modelId="{63586E7F-C8DE-4649-BBA2-9EC2913F5510}" type="pres">
      <dgm:prSet presAssocID="{E46601D5-7A12-4A8F-8242-07787F551781}" presName="parentText" presStyleLbl="node1" presStyleIdx="0" presStyleCnt="1">
        <dgm:presLayoutVars>
          <dgm:chMax val="1"/>
          <dgm:bulletEnabled val="1"/>
        </dgm:presLayoutVars>
      </dgm:prSet>
      <dgm:spPr/>
      <dgm:t>
        <a:bodyPr/>
        <a:lstStyle/>
        <a:p>
          <a:endParaRPr lang="en-US"/>
        </a:p>
      </dgm:t>
    </dgm:pt>
  </dgm:ptLst>
  <dgm:cxnLst>
    <dgm:cxn modelId="{FEEEE47D-8080-4927-AC4E-6598E2B76736}" type="presOf" srcId="{E46601D5-7A12-4A8F-8242-07787F551781}" destId="{63586E7F-C8DE-4649-BBA2-9EC2913F5510}" srcOrd="0" destOrd="0" presId="urn:microsoft.com/office/officeart/2005/8/layout/vList5"/>
    <dgm:cxn modelId="{49C0B01A-787C-4B7D-81B7-333C3A94D716}" type="presOf" srcId="{BDF7A9CA-5E7A-442D-AE0D-15CDCC4A4BB1}" destId="{E8572E9E-E426-4D4A-9965-4B3A50F32C5A}" srcOrd="0" destOrd="0" presId="urn:microsoft.com/office/officeart/2005/8/layout/vList5"/>
    <dgm:cxn modelId="{5EEBC296-DA7E-489E-B9DD-0E1C8678B313}" srcId="{BDF7A9CA-5E7A-442D-AE0D-15CDCC4A4BB1}" destId="{E46601D5-7A12-4A8F-8242-07787F551781}" srcOrd="0" destOrd="0" parTransId="{5A46F847-6EFD-43F2-AD11-7F885E754984}" sibTransId="{EA7F9B96-1341-4A42-98A3-B011642B7AA5}"/>
    <dgm:cxn modelId="{92B3137B-82AB-4520-8A0C-1E469B168105}" type="presParOf" srcId="{E8572E9E-E426-4D4A-9965-4B3A50F32C5A}" destId="{84B1AFD7-402B-40EC-AE22-45DB6B5B470D}" srcOrd="0" destOrd="0" presId="urn:microsoft.com/office/officeart/2005/8/layout/vList5"/>
    <dgm:cxn modelId="{B6610DEB-1A71-49DC-8DBE-2BDEF06F2510}" type="presParOf" srcId="{84B1AFD7-402B-40EC-AE22-45DB6B5B470D}" destId="{63586E7F-C8DE-4649-BBA2-9EC2913F5510}"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D0ACC29-A23B-4F01-9603-56A90762E0E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FDC2D3D-3F3B-4F2F-AF3F-736BCAA28E29}">
      <dgm:prSet>
        <dgm:style>
          <a:lnRef idx="1">
            <a:schemeClr val="accent6"/>
          </a:lnRef>
          <a:fillRef idx="3">
            <a:schemeClr val="accent6"/>
          </a:fillRef>
          <a:effectRef idx="2">
            <a:schemeClr val="accent6"/>
          </a:effectRef>
          <a:fontRef idx="minor">
            <a:schemeClr val="lt1"/>
          </a:fontRef>
        </dgm:style>
      </dgm:prSet>
      <dgm:spPr/>
      <dgm:t>
        <a:bodyPr/>
        <a:lstStyle/>
        <a:p>
          <a:pPr rtl="0"/>
          <a:r>
            <a:rPr lang="en-US" b="1" dirty="0" smtClean="0"/>
            <a:t>Concept of Curriculum</a:t>
          </a:r>
          <a:endParaRPr lang="en-US" dirty="0"/>
        </a:p>
      </dgm:t>
    </dgm:pt>
    <dgm:pt modelId="{933D461B-BD31-47DC-806B-E16DBD23368A}" type="parTrans" cxnId="{77BC523B-B86B-450B-99E9-2639CFAF749B}">
      <dgm:prSet/>
      <dgm:spPr/>
      <dgm:t>
        <a:bodyPr/>
        <a:lstStyle/>
        <a:p>
          <a:endParaRPr lang="en-US"/>
        </a:p>
      </dgm:t>
    </dgm:pt>
    <dgm:pt modelId="{B67B46A1-3181-4A7D-AB5D-864F85583EF3}" type="sibTrans" cxnId="{77BC523B-B86B-450B-99E9-2639CFAF749B}">
      <dgm:prSet/>
      <dgm:spPr/>
      <dgm:t>
        <a:bodyPr/>
        <a:lstStyle/>
        <a:p>
          <a:endParaRPr lang="en-US"/>
        </a:p>
      </dgm:t>
    </dgm:pt>
    <dgm:pt modelId="{68906A18-D945-441D-9833-48C1B2D98802}" type="pres">
      <dgm:prSet presAssocID="{DD0ACC29-A23B-4F01-9603-56A90762E0E9}" presName="linear" presStyleCnt="0">
        <dgm:presLayoutVars>
          <dgm:dir/>
          <dgm:animLvl val="lvl"/>
          <dgm:resizeHandles val="exact"/>
        </dgm:presLayoutVars>
      </dgm:prSet>
      <dgm:spPr/>
      <dgm:t>
        <a:bodyPr/>
        <a:lstStyle/>
        <a:p>
          <a:endParaRPr lang="en-US"/>
        </a:p>
      </dgm:t>
    </dgm:pt>
    <dgm:pt modelId="{B2661A7C-7D7F-44FB-9DA7-7AF5750C0FF6}" type="pres">
      <dgm:prSet presAssocID="{AFDC2D3D-3F3B-4F2F-AF3F-736BCAA28E29}" presName="parentLin" presStyleCnt="0"/>
      <dgm:spPr/>
    </dgm:pt>
    <dgm:pt modelId="{8EA2D862-3B95-482A-83D6-72939B5DA4EF}" type="pres">
      <dgm:prSet presAssocID="{AFDC2D3D-3F3B-4F2F-AF3F-736BCAA28E29}" presName="parentLeftMargin" presStyleLbl="node1" presStyleIdx="0" presStyleCnt="1"/>
      <dgm:spPr/>
      <dgm:t>
        <a:bodyPr/>
        <a:lstStyle/>
        <a:p>
          <a:endParaRPr lang="en-US"/>
        </a:p>
      </dgm:t>
    </dgm:pt>
    <dgm:pt modelId="{4DC119A7-9187-4B32-AC3E-B889B4736384}" type="pres">
      <dgm:prSet presAssocID="{AFDC2D3D-3F3B-4F2F-AF3F-736BCAA28E29}" presName="parentText" presStyleLbl="node1" presStyleIdx="0" presStyleCnt="1">
        <dgm:presLayoutVars>
          <dgm:chMax val="0"/>
          <dgm:bulletEnabled val="1"/>
        </dgm:presLayoutVars>
      </dgm:prSet>
      <dgm:spPr/>
      <dgm:t>
        <a:bodyPr/>
        <a:lstStyle/>
        <a:p>
          <a:endParaRPr lang="en-US"/>
        </a:p>
      </dgm:t>
    </dgm:pt>
    <dgm:pt modelId="{5609FCFE-4078-4567-A8D1-4574B29B138B}" type="pres">
      <dgm:prSet presAssocID="{AFDC2D3D-3F3B-4F2F-AF3F-736BCAA28E29}" presName="negativeSpace" presStyleCnt="0"/>
      <dgm:spPr/>
    </dgm:pt>
    <dgm:pt modelId="{3EC37DA7-9D46-4394-BBC2-BDCDB1BAA22F}" type="pres">
      <dgm:prSet presAssocID="{AFDC2D3D-3F3B-4F2F-AF3F-736BCAA28E29}" presName="childText" presStyleLbl="conFgAcc1" presStyleIdx="0" presStyleCnt="1">
        <dgm:presLayoutVars>
          <dgm:bulletEnabled val="1"/>
        </dgm:presLayoutVars>
      </dgm:prSet>
      <dgm:spPr/>
    </dgm:pt>
  </dgm:ptLst>
  <dgm:cxnLst>
    <dgm:cxn modelId="{77BC523B-B86B-450B-99E9-2639CFAF749B}" srcId="{DD0ACC29-A23B-4F01-9603-56A90762E0E9}" destId="{AFDC2D3D-3F3B-4F2F-AF3F-736BCAA28E29}" srcOrd="0" destOrd="0" parTransId="{933D461B-BD31-47DC-806B-E16DBD23368A}" sibTransId="{B67B46A1-3181-4A7D-AB5D-864F85583EF3}"/>
    <dgm:cxn modelId="{94B05006-F857-453D-9532-7D78E42B8053}" type="presOf" srcId="{AFDC2D3D-3F3B-4F2F-AF3F-736BCAA28E29}" destId="{4DC119A7-9187-4B32-AC3E-B889B4736384}" srcOrd="1" destOrd="0" presId="urn:microsoft.com/office/officeart/2005/8/layout/list1"/>
    <dgm:cxn modelId="{58DE161D-49EF-424A-A8BC-491363BB8A65}" type="presOf" srcId="{AFDC2D3D-3F3B-4F2F-AF3F-736BCAA28E29}" destId="{8EA2D862-3B95-482A-83D6-72939B5DA4EF}" srcOrd="0" destOrd="0" presId="urn:microsoft.com/office/officeart/2005/8/layout/list1"/>
    <dgm:cxn modelId="{1D42A7B8-C008-4ED6-87EA-752F2EDA4796}" type="presOf" srcId="{DD0ACC29-A23B-4F01-9603-56A90762E0E9}" destId="{68906A18-D945-441D-9833-48C1B2D98802}" srcOrd="0" destOrd="0" presId="urn:microsoft.com/office/officeart/2005/8/layout/list1"/>
    <dgm:cxn modelId="{CC459EDC-7D89-4902-9B52-21785FBE521A}" type="presParOf" srcId="{68906A18-D945-441D-9833-48C1B2D98802}" destId="{B2661A7C-7D7F-44FB-9DA7-7AF5750C0FF6}" srcOrd="0" destOrd="0" presId="urn:microsoft.com/office/officeart/2005/8/layout/list1"/>
    <dgm:cxn modelId="{FF944115-F2B8-47E1-8950-AF1F07BE3B2B}" type="presParOf" srcId="{B2661A7C-7D7F-44FB-9DA7-7AF5750C0FF6}" destId="{8EA2D862-3B95-482A-83D6-72939B5DA4EF}" srcOrd="0" destOrd="0" presId="urn:microsoft.com/office/officeart/2005/8/layout/list1"/>
    <dgm:cxn modelId="{EEF4B87C-32A8-4273-8593-1F4609ECD3F5}" type="presParOf" srcId="{B2661A7C-7D7F-44FB-9DA7-7AF5750C0FF6}" destId="{4DC119A7-9187-4B32-AC3E-B889B4736384}" srcOrd="1" destOrd="0" presId="urn:microsoft.com/office/officeart/2005/8/layout/list1"/>
    <dgm:cxn modelId="{B9FD20B5-6C0B-4631-813F-06CF4DA48905}" type="presParOf" srcId="{68906A18-D945-441D-9833-48C1B2D98802}" destId="{5609FCFE-4078-4567-A8D1-4574B29B138B}" srcOrd="1" destOrd="0" presId="urn:microsoft.com/office/officeart/2005/8/layout/list1"/>
    <dgm:cxn modelId="{C847ADBA-7842-434E-A9FF-0F88C93F73AD}" type="presParOf" srcId="{68906A18-D945-441D-9833-48C1B2D98802}" destId="{3EC37DA7-9D46-4394-BBC2-BDCDB1BAA2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EEFB0D2-E141-4BE6-919C-47FDA2617A9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25F9241-1664-47EE-8FDF-E42DDFF0D22D}">
      <dgm:prSet custT="1"/>
      <dgm:spPr/>
      <dgm:t>
        <a:bodyPr/>
        <a:lstStyle/>
        <a:p>
          <a:pPr rtl="0"/>
          <a:r>
            <a:rPr lang="en-US" sz="2800" dirty="0" smtClean="0"/>
            <a:t>A body of prescribed educative experiences under the supervision of an educational institute, designed to provide an individual with the best possible training and experience to fit him for the society of which he lies as a part or to quality him for a trade or profession</a:t>
          </a:r>
          <a:endParaRPr lang="en-US" sz="2800" dirty="0"/>
        </a:p>
      </dgm:t>
    </dgm:pt>
    <dgm:pt modelId="{E187F45D-8B5C-4199-BB91-AC18869DE85A}" type="parTrans" cxnId="{5C528E01-2E06-46AE-8027-AAD6725BB919}">
      <dgm:prSet/>
      <dgm:spPr/>
      <dgm:t>
        <a:bodyPr/>
        <a:lstStyle/>
        <a:p>
          <a:endParaRPr lang="en-US"/>
        </a:p>
      </dgm:t>
    </dgm:pt>
    <dgm:pt modelId="{FA5B4D69-7263-431E-8AD6-2D81322D79B1}" type="sibTrans" cxnId="{5C528E01-2E06-46AE-8027-AAD6725BB919}">
      <dgm:prSet/>
      <dgm:spPr/>
      <dgm:t>
        <a:bodyPr/>
        <a:lstStyle/>
        <a:p>
          <a:endParaRPr lang="en-US"/>
        </a:p>
      </dgm:t>
    </dgm:pt>
    <dgm:pt modelId="{50837FCE-E4C7-4034-869A-89E02DA36BE7}" type="pres">
      <dgm:prSet presAssocID="{AEEFB0D2-E141-4BE6-919C-47FDA2617A9A}" presName="Name0" presStyleCnt="0">
        <dgm:presLayoutVars>
          <dgm:chMax val="7"/>
          <dgm:chPref val="7"/>
          <dgm:dir/>
        </dgm:presLayoutVars>
      </dgm:prSet>
      <dgm:spPr/>
      <dgm:t>
        <a:bodyPr/>
        <a:lstStyle/>
        <a:p>
          <a:endParaRPr lang="en-US"/>
        </a:p>
      </dgm:t>
    </dgm:pt>
    <dgm:pt modelId="{F68769C0-6932-4867-8F6A-CA93AEE6C738}" type="pres">
      <dgm:prSet presAssocID="{AEEFB0D2-E141-4BE6-919C-47FDA2617A9A}" presName="Name1" presStyleCnt="0"/>
      <dgm:spPr/>
    </dgm:pt>
    <dgm:pt modelId="{15AD130F-494F-418B-9AC9-B8301FC00326}" type="pres">
      <dgm:prSet presAssocID="{AEEFB0D2-E141-4BE6-919C-47FDA2617A9A}" presName="cycle" presStyleCnt="0"/>
      <dgm:spPr/>
    </dgm:pt>
    <dgm:pt modelId="{8E6F9D4C-EE6A-4FED-8DA7-BA992C721EB2}" type="pres">
      <dgm:prSet presAssocID="{AEEFB0D2-E141-4BE6-919C-47FDA2617A9A}" presName="srcNode" presStyleLbl="node1" presStyleIdx="0" presStyleCnt="1"/>
      <dgm:spPr/>
    </dgm:pt>
    <dgm:pt modelId="{D8D516FA-9154-49E6-A968-A4DB53B5E1F3}" type="pres">
      <dgm:prSet presAssocID="{AEEFB0D2-E141-4BE6-919C-47FDA2617A9A}" presName="conn" presStyleLbl="parChTrans1D2" presStyleIdx="0" presStyleCnt="1"/>
      <dgm:spPr/>
      <dgm:t>
        <a:bodyPr/>
        <a:lstStyle/>
        <a:p>
          <a:endParaRPr lang="en-US"/>
        </a:p>
      </dgm:t>
    </dgm:pt>
    <dgm:pt modelId="{9B58818D-ADFA-48E1-81E8-C826FF757923}" type="pres">
      <dgm:prSet presAssocID="{AEEFB0D2-E141-4BE6-919C-47FDA2617A9A}" presName="extraNode" presStyleLbl="node1" presStyleIdx="0" presStyleCnt="1"/>
      <dgm:spPr/>
    </dgm:pt>
    <dgm:pt modelId="{0753CD88-784A-4447-8110-784EBB036DDC}" type="pres">
      <dgm:prSet presAssocID="{AEEFB0D2-E141-4BE6-919C-47FDA2617A9A}" presName="dstNode" presStyleLbl="node1" presStyleIdx="0" presStyleCnt="1"/>
      <dgm:spPr/>
    </dgm:pt>
    <dgm:pt modelId="{57C3EF31-D13E-441A-9A39-C94B50CAB7B6}" type="pres">
      <dgm:prSet presAssocID="{125F9241-1664-47EE-8FDF-E42DDFF0D22D}" presName="text_1" presStyleLbl="node1" presStyleIdx="0" presStyleCnt="1" custScaleY="200000">
        <dgm:presLayoutVars>
          <dgm:bulletEnabled val="1"/>
        </dgm:presLayoutVars>
      </dgm:prSet>
      <dgm:spPr/>
      <dgm:t>
        <a:bodyPr/>
        <a:lstStyle/>
        <a:p>
          <a:endParaRPr lang="en-US"/>
        </a:p>
      </dgm:t>
    </dgm:pt>
    <dgm:pt modelId="{72A4CD77-6E67-4C00-BCEE-1967FA1DD31E}" type="pres">
      <dgm:prSet presAssocID="{125F9241-1664-47EE-8FDF-E42DDFF0D22D}" presName="accent_1" presStyleCnt="0"/>
      <dgm:spPr/>
    </dgm:pt>
    <dgm:pt modelId="{22E37097-81A9-4874-B15C-A5CF533496F8}" type="pres">
      <dgm:prSet presAssocID="{125F9241-1664-47EE-8FDF-E42DDFF0D22D}" presName="accentRepeatNode" presStyleLbl="solidFgAcc1" presStyleIdx="0" presStyleCnt="1">
        <dgm:style>
          <a:lnRef idx="1">
            <a:schemeClr val="accent6"/>
          </a:lnRef>
          <a:fillRef idx="3">
            <a:schemeClr val="accent6"/>
          </a:fillRef>
          <a:effectRef idx="2">
            <a:schemeClr val="accent6"/>
          </a:effectRef>
          <a:fontRef idx="minor">
            <a:schemeClr val="lt1"/>
          </a:fontRef>
        </dgm:style>
      </dgm:prSet>
      <dgm:spPr/>
    </dgm:pt>
  </dgm:ptLst>
  <dgm:cxnLst>
    <dgm:cxn modelId="{D067B8BD-C191-40C1-803E-FDB86F1A9062}" type="presOf" srcId="{AEEFB0D2-E141-4BE6-919C-47FDA2617A9A}" destId="{50837FCE-E4C7-4034-869A-89E02DA36BE7}" srcOrd="0" destOrd="0" presId="urn:microsoft.com/office/officeart/2008/layout/VerticalCurvedList"/>
    <dgm:cxn modelId="{CBE9ED5D-C651-4929-9CD0-2725C5E3B1C3}" type="presOf" srcId="{FA5B4D69-7263-431E-8AD6-2D81322D79B1}" destId="{D8D516FA-9154-49E6-A968-A4DB53B5E1F3}" srcOrd="0" destOrd="0" presId="urn:microsoft.com/office/officeart/2008/layout/VerticalCurvedList"/>
    <dgm:cxn modelId="{56FB217A-D518-4C1E-A1A1-DB50B0D179DC}" type="presOf" srcId="{125F9241-1664-47EE-8FDF-E42DDFF0D22D}" destId="{57C3EF31-D13E-441A-9A39-C94B50CAB7B6}" srcOrd="0" destOrd="0" presId="urn:microsoft.com/office/officeart/2008/layout/VerticalCurvedList"/>
    <dgm:cxn modelId="{5C528E01-2E06-46AE-8027-AAD6725BB919}" srcId="{AEEFB0D2-E141-4BE6-919C-47FDA2617A9A}" destId="{125F9241-1664-47EE-8FDF-E42DDFF0D22D}" srcOrd="0" destOrd="0" parTransId="{E187F45D-8B5C-4199-BB91-AC18869DE85A}" sibTransId="{FA5B4D69-7263-431E-8AD6-2D81322D79B1}"/>
    <dgm:cxn modelId="{D84EA460-26FF-4234-9D66-009B587D3293}" type="presParOf" srcId="{50837FCE-E4C7-4034-869A-89E02DA36BE7}" destId="{F68769C0-6932-4867-8F6A-CA93AEE6C738}" srcOrd="0" destOrd="0" presId="urn:microsoft.com/office/officeart/2008/layout/VerticalCurvedList"/>
    <dgm:cxn modelId="{76FF181E-2E42-4684-947F-4C565AE6C1D5}" type="presParOf" srcId="{F68769C0-6932-4867-8F6A-CA93AEE6C738}" destId="{15AD130F-494F-418B-9AC9-B8301FC00326}" srcOrd="0" destOrd="0" presId="urn:microsoft.com/office/officeart/2008/layout/VerticalCurvedList"/>
    <dgm:cxn modelId="{A2B12F0B-21E6-487E-88D0-BE6AB4C51956}" type="presParOf" srcId="{15AD130F-494F-418B-9AC9-B8301FC00326}" destId="{8E6F9D4C-EE6A-4FED-8DA7-BA992C721EB2}" srcOrd="0" destOrd="0" presId="urn:microsoft.com/office/officeart/2008/layout/VerticalCurvedList"/>
    <dgm:cxn modelId="{C7A1922F-C59A-4F98-9D5C-66C8830161EE}" type="presParOf" srcId="{15AD130F-494F-418B-9AC9-B8301FC00326}" destId="{D8D516FA-9154-49E6-A968-A4DB53B5E1F3}" srcOrd="1" destOrd="0" presId="urn:microsoft.com/office/officeart/2008/layout/VerticalCurvedList"/>
    <dgm:cxn modelId="{22579243-74C5-4C36-B656-9F450F90B972}" type="presParOf" srcId="{15AD130F-494F-418B-9AC9-B8301FC00326}" destId="{9B58818D-ADFA-48E1-81E8-C826FF757923}" srcOrd="2" destOrd="0" presId="urn:microsoft.com/office/officeart/2008/layout/VerticalCurvedList"/>
    <dgm:cxn modelId="{10153F5D-D563-4A03-A6F0-62BA85BAC4A3}" type="presParOf" srcId="{15AD130F-494F-418B-9AC9-B8301FC00326}" destId="{0753CD88-784A-4447-8110-784EBB036DDC}" srcOrd="3" destOrd="0" presId="urn:microsoft.com/office/officeart/2008/layout/VerticalCurvedList"/>
    <dgm:cxn modelId="{F1EA1301-DFCE-42EA-AF4E-F0ED50D3C217}" type="presParOf" srcId="{F68769C0-6932-4867-8F6A-CA93AEE6C738}" destId="{57C3EF31-D13E-441A-9A39-C94B50CAB7B6}" srcOrd="1" destOrd="0" presId="urn:microsoft.com/office/officeart/2008/layout/VerticalCurvedList"/>
    <dgm:cxn modelId="{725B116D-2495-4827-8D5C-928D8B812836}" type="presParOf" srcId="{F68769C0-6932-4867-8F6A-CA93AEE6C738}" destId="{72A4CD77-6E67-4C00-BCEE-1967FA1DD31E}" srcOrd="2" destOrd="0" presId="urn:microsoft.com/office/officeart/2008/layout/VerticalCurvedList"/>
    <dgm:cxn modelId="{86BDFEB2-CF37-4465-8811-6A7FCC9BBEE4}" type="presParOf" srcId="{72A4CD77-6E67-4C00-BCEE-1967FA1DD31E}" destId="{22E37097-81A9-4874-B15C-A5CF533496F8}"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8108C73-4903-4826-97D1-EEB081BAE136}"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D280A009-F7C5-4BB9-AAE9-E97371F3CB09}">
      <dgm:prSet/>
      <dgm:spPr/>
      <dgm:t>
        <a:bodyPr/>
        <a:lstStyle/>
        <a:p>
          <a:pPr rtl="0"/>
          <a:r>
            <a:rPr lang="en-US" b="1" smtClean="0"/>
            <a:t>Common concepts of curriculum</a:t>
          </a:r>
          <a:br>
            <a:rPr lang="en-US" b="1" smtClean="0"/>
          </a:br>
          <a:endParaRPr lang="en-US"/>
        </a:p>
      </dgm:t>
    </dgm:pt>
    <dgm:pt modelId="{42CAEBD6-3572-450C-8D3F-513AF038CA23}" type="parTrans" cxnId="{164C3948-B83E-433D-9C3F-6EB3C668C22E}">
      <dgm:prSet/>
      <dgm:spPr/>
      <dgm:t>
        <a:bodyPr/>
        <a:lstStyle/>
        <a:p>
          <a:endParaRPr lang="en-US"/>
        </a:p>
      </dgm:t>
    </dgm:pt>
    <dgm:pt modelId="{4DC0F605-74B4-4BCC-A7F4-057BB1BDCF80}" type="sibTrans" cxnId="{164C3948-B83E-433D-9C3F-6EB3C668C22E}">
      <dgm:prSet/>
      <dgm:spPr/>
      <dgm:t>
        <a:bodyPr/>
        <a:lstStyle/>
        <a:p>
          <a:endParaRPr lang="en-US"/>
        </a:p>
      </dgm:t>
    </dgm:pt>
    <dgm:pt modelId="{63CCA929-0479-450B-BE4E-BCA2FCDB34FF}" type="pres">
      <dgm:prSet presAssocID="{F8108C73-4903-4826-97D1-EEB081BAE136}" presName="linear" presStyleCnt="0">
        <dgm:presLayoutVars>
          <dgm:dir/>
          <dgm:animLvl val="lvl"/>
          <dgm:resizeHandles val="exact"/>
        </dgm:presLayoutVars>
      </dgm:prSet>
      <dgm:spPr/>
      <dgm:t>
        <a:bodyPr/>
        <a:lstStyle/>
        <a:p>
          <a:endParaRPr lang="en-US"/>
        </a:p>
      </dgm:t>
    </dgm:pt>
    <dgm:pt modelId="{B7861401-23F6-4D78-A2B2-0C4402C0C563}" type="pres">
      <dgm:prSet presAssocID="{D280A009-F7C5-4BB9-AAE9-E97371F3CB09}" presName="parentLin" presStyleCnt="0"/>
      <dgm:spPr/>
    </dgm:pt>
    <dgm:pt modelId="{E3A3D6A7-62E4-45C2-BE99-F26339CD6384}" type="pres">
      <dgm:prSet presAssocID="{D280A009-F7C5-4BB9-AAE9-E97371F3CB09}" presName="parentLeftMargin" presStyleLbl="node1" presStyleIdx="0" presStyleCnt="1"/>
      <dgm:spPr/>
      <dgm:t>
        <a:bodyPr/>
        <a:lstStyle/>
        <a:p>
          <a:endParaRPr lang="en-US"/>
        </a:p>
      </dgm:t>
    </dgm:pt>
    <dgm:pt modelId="{41D206B4-E1EF-481D-B0E6-2F4DDB7F74FD}" type="pres">
      <dgm:prSet presAssocID="{D280A009-F7C5-4BB9-AAE9-E97371F3CB09}" presName="parentText" presStyleLbl="node1" presStyleIdx="0" presStyleCnt="1">
        <dgm:presLayoutVars>
          <dgm:chMax val="0"/>
          <dgm:bulletEnabled val="1"/>
        </dgm:presLayoutVars>
      </dgm:prSet>
      <dgm:spPr/>
      <dgm:t>
        <a:bodyPr/>
        <a:lstStyle/>
        <a:p>
          <a:endParaRPr lang="en-US"/>
        </a:p>
      </dgm:t>
    </dgm:pt>
    <dgm:pt modelId="{49F4BB8A-E029-4D94-B472-4362ADED66D4}" type="pres">
      <dgm:prSet presAssocID="{D280A009-F7C5-4BB9-AAE9-E97371F3CB09}" presName="negativeSpace" presStyleCnt="0"/>
      <dgm:spPr/>
    </dgm:pt>
    <dgm:pt modelId="{5FEC3C97-F907-4EB6-B572-E534D5756A83}" type="pres">
      <dgm:prSet presAssocID="{D280A009-F7C5-4BB9-AAE9-E97371F3CB09}" presName="childText" presStyleLbl="conFgAcc1" presStyleIdx="0" presStyleCnt="1">
        <dgm:presLayoutVars>
          <dgm:bulletEnabled val="1"/>
        </dgm:presLayoutVars>
      </dgm:prSet>
      <dgm:spPr/>
    </dgm:pt>
  </dgm:ptLst>
  <dgm:cxnLst>
    <dgm:cxn modelId="{1CCEC0C7-F886-404B-8C50-F368E2D4D1DC}" type="presOf" srcId="{D280A009-F7C5-4BB9-AAE9-E97371F3CB09}" destId="{41D206B4-E1EF-481D-B0E6-2F4DDB7F74FD}" srcOrd="1" destOrd="0" presId="urn:microsoft.com/office/officeart/2005/8/layout/list1"/>
    <dgm:cxn modelId="{FB6D853A-7EFD-4EE3-8624-0815D5BDB921}" type="presOf" srcId="{D280A009-F7C5-4BB9-AAE9-E97371F3CB09}" destId="{E3A3D6A7-62E4-45C2-BE99-F26339CD6384}" srcOrd="0" destOrd="0" presId="urn:microsoft.com/office/officeart/2005/8/layout/list1"/>
    <dgm:cxn modelId="{164C3948-B83E-433D-9C3F-6EB3C668C22E}" srcId="{F8108C73-4903-4826-97D1-EEB081BAE136}" destId="{D280A009-F7C5-4BB9-AAE9-E97371F3CB09}" srcOrd="0" destOrd="0" parTransId="{42CAEBD6-3572-450C-8D3F-513AF038CA23}" sibTransId="{4DC0F605-74B4-4BCC-A7F4-057BB1BDCF80}"/>
    <dgm:cxn modelId="{5BCAAC7C-B7A7-4D80-B518-8FA3EA48DEF2}" type="presOf" srcId="{F8108C73-4903-4826-97D1-EEB081BAE136}" destId="{63CCA929-0479-450B-BE4E-BCA2FCDB34FF}" srcOrd="0" destOrd="0" presId="urn:microsoft.com/office/officeart/2005/8/layout/list1"/>
    <dgm:cxn modelId="{7A41624F-DA1A-4676-A7DB-FB8E050F42A5}" type="presParOf" srcId="{63CCA929-0479-450B-BE4E-BCA2FCDB34FF}" destId="{B7861401-23F6-4D78-A2B2-0C4402C0C563}" srcOrd="0" destOrd="0" presId="urn:microsoft.com/office/officeart/2005/8/layout/list1"/>
    <dgm:cxn modelId="{9362A8A6-C213-483B-8A23-D3C0560D527B}" type="presParOf" srcId="{B7861401-23F6-4D78-A2B2-0C4402C0C563}" destId="{E3A3D6A7-62E4-45C2-BE99-F26339CD6384}" srcOrd="0" destOrd="0" presId="urn:microsoft.com/office/officeart/2005/8/layout/list1"/>
    <dgm:cxn modelId="{65ED3475-8DD6-4DCE-90C6-CC1839B32622}" type="presParOf" srcId="{B7861401-23F6-4D78-A2B2-0C4402C0C563}" destId="{41D206B4-E1EF-481D-B0E6-2F4DDB7F74FD}" srcOrd="1" destOrd="0" presId="urn:microsoft.com/office/officeart/2005/8/layout/list1"/>
    <dgm:cxn modelId="{9F9336E1-56D6-4B51-86D0-696DAF606054}" type="presParOf" srcId="{63CCA929-0479-450B-BE4E-BCA2FCDB34FF}" destId="{49F4BB8A-E029-4D94-B472-4362ADED66D4}" srcOrd="1" destOrd="0" presId="urn:microsoft.com/office/officeart/2005/8/layout/list1"/>
    <dgm:cxn modelId="{D37861B5-085F-4227-8388-7C2DF497EA8B}" type="presParOf" srcId="{63CCA929-0479-450B-BE4E-BCA2FCDB34FF}" destId="{5FEC3C97-F907-4EB6-B572-E534D5756A8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0E48FFB-6E55-462B-A9AE-AB432D2746F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5CD0159-0466-4323-B440-5958C660FD91}">
      <dgm:prSet/>
      <dgm:spPr/>
      <dgm:t>
        <a:bodyPr/>
        <a:lstStyle/>
        <a:p>
          <a:pPr rtl="0"/>
          <a:r>
            <a:rPr lang="en-US" smtClean="0"/>
            <a:t>Scope and sequence.</a:t>
          </a:r>
          <a:endParaRPr lang="en-US"/>
        </a:p>
      </dgm:t>
    </dgm:pt>
    <dgm:pt modelId="{D50DFE4B-BED5-46B2-97FD-CD38FEFE94DC}" type="parTrans" cxnId="{414FAECF-C1D5-44C0-8B7B-67666CF479BB}">
      <dgm:prSet/>
      <dgm:spPr/>
      <dgm:t>
        <a:bodyPr/>
        <a:lstStyle/>
        <a:p>
          <a:endParaRPr lang="en-US"/>
        </a:p>
      </dgm:t>
    </dgm:pt>
    <dgm:pt modelId="{BEDC02A7-6138-4BCC-BB5F-BB143B10324A}" type="sibTrans" cxnId="{414FAECF-C1D5-44C0-8B7B-67666CF479BB}">
      <dgm:prSet/>
      <dgm:spPr/>
      <dgm:t>
        <a:bodyPr/>
        <a:lstStyle/>
        <a:p>
          <a:endParaRPr lang="en-US"/>
        </a:p>
      </dgm:t>
    </dgm:pt>
    <dgm:pt modelId="{F1B4BB39-B0BD-4A86-BD1F-3DBA763D1B56}">
      <dgm:prSet/>
      <dgm:spPr/>
      <dgm:t>
        <a:bodyPr/>
        <a:lstStyle/>
        <a:p>
          <a:pPr rtl="0"/>
          <a:r>
            <a:rPr lang="en-US" smtClean="0"/>
            <a:t>Syllabus.</a:t>
          </a:r>
          <a:endParaRPr lang="en-US"/>
        </a:p>
      </dgm:t>
    </dgm:pt>
    <dgm:pt modelId="{6D0A9443-6B85-4E6D-906C-EDCC42D0A48F}" type="parTrans" cxnId="{1D78B62F-EC19-45AC-963D-F8A9C2C8F04C}">
      <dgm:prSet/>
      <dgm:spPr/>
      <dgm:t>
        <a:bodyPr/>
        <a:lstStyle/>
        <a:p>
          <a:endParaRPr lang="en-US"/>
        </a:p>
      </dgm:t>
    </dgm:pt>
    <dgm:pt modelId="{F1DA1816-DABB-49DC-978E-8F70414470D9}" type="sibTrans" cxnId="{1D78B62F-EC19-45AC-963D-F8A9C2C8F04C}">
      <dgm:prSet/>
      <dgm:spPr/>
      <dgm:t>
        <a:bodyPr/>
        <a:lstStyle/>
        <a:p>
          <a:endParaRPr lang="en-US"/>
        </a:p>
      </dgm:t>
    </dgm:pt>
    <dgm:pt modelId="{63947010-4829-4773-94AE-25132C3A8012}">
      <dgm:prSet/>
      <dgm:spPr/>
      <dgm:t>
        <a:bodyPr/>
        <a:lstStyle/>
        <a:p>
          <a:pPr rtl="0"/>
          <a:r>
            <a:rPr lang="en-US" smtClean="0"/>
            <a:t>Content outline.</a:t>
          </a:r>
          <a:endParaRPr lang="en-US"/>
        </a:p>
      </dgm:t>
    </dgm:pt>
    <dgm:pt modelId="{5112FF8A-7728-4965-8447-20AD4A1B3F66}" type="parTrans" cxnId="{ECC7AFCD-54D8-4CE9-93D4-00FCA3970501}">
      <dgm:prSet/>
      <dgm:spPr/>
      <dgm:t>
        <a:bodyPr/>
        <a:lstStyle/>
        <a:p>
          <a:endParaRPr lang="en-US"/>
        </a:p>
      </dgm:t>
    </dgm:pt>
    <dgm:pt modelId="{5B4DE36A-4271-4335-BB23-8ECAD67DE3A4}" type="sibTrans" cxnId="{ECC7AFCD-54D8-4CE9-93D4-00FCA3970501}">
      <dgm:prSet/>
      <dgm:spPr/>
      <dgm:t>
        <a:bodyPr/>
        <a:lstStyle/>
        <a:p>
          <a:endParaRPr lang="en-US"/>
        </a:p>
      </dgm:t>
    </dgm:pt>
    <dgm:pt modelId="{EF3BEEC3-F321-4B8F-9807-FD75F1A2640A}">
      <dgm:prSet/>
      <dgm:spPr/>
      <dgm:t>
        <a:bodyPr/>
        <a:lstStyle/>
        <a:p>
          <a:pPr rtl="0"/>
          <a:r>
            <a:rPr lang="en-US" smtClean="0"/>
            <a:t>Standards.</a:t>
          </a:r>
          <a:endParaRPr lang="en-US"/>
        </a:p>
      </dgm:t>
    </dgm:pt>
    <dgm:pt modelId="{225C3BC1-12A2-4C35-BF3B-235D268DD747}" type="parTrans" cxnId="{26499E2D-F727-4B7C-9BC0-510A585BFF5D}">
      <dgm:prSet/>
      <dgm:spPr/>
      <dgm:t>
        <a:bodyPr/>
        <a:lstStyle/>
        <a:p>
          <a:endParaRPr lang="en-US"/>
        </a:p>
      </dgm:t>
    </dgm:pt>
    <dgm:pt modelId="{D8AFB51D-2739-4C81-8793-16B8B2A5BA16}" type="sibTrans" cxnId="{26499E2D-F727-4B7C-9BC0-510A585BFF5D}">
      <dgm:prSet/>
      <dgm:spPr/>
      <dgm:t>
        <a:bodyPr/>
        <a:lstStyle/>
        <a:p>
          <a:endParaRPr lang="en-US"/>
        </a:p>
      </dgm:t>
    </dgm:pt>
    <dgm:pt modelId="{2CBA2BC2-6B79-41CD-AAC9-F1A150B16081}">
      <dgm:prSet/>
      <dgm:spPr/>
      <dgm:t>
        <a:bodyPr/>
        <a:lstStyle/>
        <a:p>
          <a:pPr rtl="0"/>
          <a:r>
            <a:rPr lang="en-US" smtClean="0"/>
            <a:t>Textbooks.</a:t>
          </a:r>
          <a:endParaRPr lang="en-US"/>
        </a:p>
      </dgm:t>
    </dgm:pt>
    <dgm:pt modelId="{CF1DE46E-A6D5-431B-8381-7AC4E1C11905}" type="parTrans" cxnId="{180F41F4-889F-4BE6-BC27-E04026A8991C}">
      <dgm:prSet/>
      <dgm:spPr/>
      <dgm:t>
        <a:bodyPr/>
        <a:lstStyle/>
        <a:p>
          <a:endParaRPr lang="en-US"/>
        </a:p>
      </dgm:t>
    </dgm:pt>
    <dgm:pt modelId="{860C9A12-EF30-4FA9-ABC1-988D64B5CCC3}" type="sibTrans" cxnId="{180F41F4-889F-4BE6-BC27-E04026A8991C}">
      <dgm:prSet/>
      <dgm:spPr/>
      <dgm:t>
        <a:bodyPr/>
        <a:lstStyle/>
        <a:p>
          <a:endParaRPr lang="en-US"/>
        </a:p>
      </dgm:t>
    </dgm:pt>
    <dgm:pt modelId="{88E608FF-178F-47F4-9454-5A85916C7686}">
      <dgm:prSet/>
      <dgm:spPr/>
      <dgm:t>
        <a:bodyPr/>
        <a:lstStyle/>
        <a:p>
          <a:pPr rtl="0"/>
          <a:r>
            <a:rPr lang="en-US" smtClean="0"/>
            <a:t>Course of Study.</a:t>
          </a:r>
          <a:endParaRPr lang="en-US"/>
        </a:p>
      </dgm:t>
    </dgm:pt>
    <dgm:pt modelId="{81326283-5C3F-44A9-A811-CE541A508824}" type="parTrans" cxnId="{74E4B3E9-1500-4D13-B93E-EF3378BDE12D}">
      <dgm:prSet/>
      <dgm:spPr/>
      <dgm:t>
        <a:bodyPr/>
        <a:lstStyle/>
        <a:p>
          <a:endParaRPr lang="en-US"/>
        </a:p>
      </dgm:t>
    </dgm:pt>
    <dgm:pt modelId="{AD3441EE-D230-49BB-92D3-F9555E9C8A2D}" type="sibTrans" cxnId="{74E4B3E9-1500-4D13-B93E-EF3378BDE12D}">
      <dgm:prSet/>
      <dgm:spPr/>
      <dgm:t>
        <a:bodyPr/>
        <a:lstStyle/>
        <a:p>
          <a:endParaRPr lang="en-US"/>
        </a:p>
      </dgm:t>
    </dgm:pt>
    <dgm:pt modelId="{0472761F-C573-4F5F-A65B-497E93A49410}">
      <dgm:prSet/>
      <dgm:spPr/>
      <dgm:t>
        <a:bodyPr/>
        <a:lstStyle/>
        <a:p>
          <a:pPr rtl="0"/>
          <a:r>
            <a:rPr lang="en-US" smtClean="0"/>
            <a:t>Planned Experiences</a:t>
          </a:r>
          <a:endParaRPr lang="en-US"/>
        </a:p>
      </dgm:t>
    </dgm:pt>
    <dgm:pt modelId="{75E0FBB6-59D7-430F-812E-DC9E14E905F5}" type="parTrans" cxnId="{5A6D0779-EBBB-4651-8451-66E837AA0104}">
      <dgm:prSet/>
      <dgm:spPr/>
      <dgm:t>
        <a:bodyPr/>
        <a:lstStyle/>
        <a:p>
          <a:endParaRPr lang="en-US"/>
        </a:p>
      </dgm:t>
    </dgm:pt>
    <dgm:pt modelId="{13230828-FA7D-42B4-9A3E-33C515A21CFE}" type="sibTrans" cxnId="{5A6D0779-EBBB-4651-8451-66E837AA0104}">
      <dgm:prSet/>
      <dgm:spPr/>
      <dgm:t>
        <a:bodyPr/>
        <a:lstStyle/>
        <a:p>
          <a:endParaRPr lang="en-US"/>
        </a:p>
      </dgm:t>
    </dgm:pt>
    <dgm:pt modelId="{87A48B4D-B5AB-42D7-9C63-67CAAC05CD69}" type="pres">
      <dgm:prSet presAssocID="{80E48FFB-6E55-462B-A9AE-AB432D2746F0}" presName="linear" presStyleCnt="0">
        <dgm:presLayoutVars>
          <dgm:animLvl val="lvl"/>
          <dgm:resizeHandles val="exact"/>
        </dgm:presLayoutVars>
      </dgm:prSet>
      <dgm:spPr/>
      <dgm:t>
        <a:bodyPr/>
        <a:lstStyle/>
        <a:p>
          <a:endParaRPr lang="en-US"/>
        </a:p>
      </dgm:t>
    </dgm:pt>
    <dgm:pt modelId="{73E4D002-1021-420C-A369-D90EB98179E1}" type="pres">
      <dgm:prSet presAssocID="{85CD0159-0466-4323-B440-5958C660FD91}" presName="parentText" presStyleLbl="node1" presStyleIdx="0" presStyleCnt="7">
        <dgm:presLayoutVars>
          <dgm:chMax val="0"/>
          <dgm:bulletEnabled val="1"/>
        </dgm:presLayoutVars>
      </dgm:prSet>
      <dgm:spPr/>
      <dgm:t>
        <a:bodyPr/>
        <a:lstStyle/>
        <a:p>
          <a:endParaRPr lang="en-US"/>
        </a:p>
      </dgm:t>
    </dgm:pt>
    <dgm:pt modelId="{157A3BF7-9036-46BD-9584-FF83B893EC2A}" type="pres">
      <dgm:prSet presAssocID="{BEDC02A7-6138-4BCC-BB5F-BB143B10324A}" presName="spacer" presStyleCnt="0"/>
      <dgm:spPr/>
    </dgm:pt>
    <dgm:pt modelId="{E77565DA-C2F9-49A6-B5F0-A74556F0C00B}" type="pres">
      <dgm:prSet presAssocID="{F1B4BB39-B0BD-4A86-BD1F-3DBA763D1B56}" presName="parentText" presStyleLbl="node1" presStyleIdx="1" presStyleCnt="7">
        <dgm:presLayoutVars>
          <dgm:chMax val="0"/>
          <dgm:bulletEnabled val="1"/>
        </dgm:presLayoutVars>
      </dgm:prSet>
      <dgm:spPr/>
      <dgm:t>
        <a:bodyPr/>
        <a:lstStyle/>
        <a:p>
          <a:endParaRPr lang="en-US"/>
        </a:p>
      </dgm:t>
    </dgm:pt>
    <dgm:pt modelId="{5FBD22EF-E3B9-4C80-B46F-E635866EE210}" type="pres">
      <dgm:prSet presAssocID="{F1DA1816-DABB-49DC-978E-8F70414470D9}" presName="spacer" presStyleCnt="0"/>
      <dgm:spPr/>
    </dgm:pt>
    <dgm:pt modelId="{D91A24D7-D28F-428F-9C7D-6D8CE29EFB05}" type="pres">
      <dgm:prSet presAssocID="{63947010-4829-4773-94AE-25132C3A8012}" presName="parentText" presStyleLbl="node1" presStyleIdx="2" presStyleCnt="7">
        <dgm:presLayoutVars>
          <dgm:chMax val="0"/>
          <dgm:bulletEnabled val="1"/>
        </dgm:presLayoutVars>
      </dgm:prSet>
      <dgm:spPr/>
      <dgm:t>
        <a:bodyPr/>
        <a:lstStyle/>
        <a:p>
          <a:endParaRPr lang="en-US"/>
        </a:p>
      </dgm:t>
    </dgm:pt>
    <dgm:pt modelId="{3AFCAFD4-6D78-4A4B-BE01-DAC7E60BADE9}" type="pres">
      <dgm:prSet presAssocID="{5B4DE36A-4271-4335-BB23-8ECAD67DE3A4}" presName="spacer" presStyleCnt="0"/>
      <dgm:spPr/>
    </dgm:pt>
    <dgm:pt modelId="{241CDF8C-BFA0-4509-AD06-0539C535BDF3}" type="pres">
      <dgm:prSet presAssocID="{EF3BEEC3-F321-4B8F-9807-FD75F1A2640A}" presName="parentText" presStyleLbl="node1" presStyleIdx="3" presStyleCnt="7">
        <dgm:presLayoutVars>
          <dgm:chMax val="0"/>
          <dgm:bulletEnabled val="1"/>
        </dgm:presLayoutVars>
      </dgm:prSet>
      <dgm:spPr/>
      <dgm:t>
        <a:bodyPr/>
        <a:lstStyle/>
        <a:p>
          <a:endParaRPr lang="en-US"/>
        </a:p>
      </dgm:t>
    </dgm:pt>
    <dgm:pt modelId="{356C9CAC-8257-4E7B-8701-3A86D9E08B49}" type="pres">
      <dgm:prSet presAssocID="{D8AFB51D-2739-4C81-8793-16B8B2A5BA16}" presName="spacer" presStyleCnt="0"/>
      <dgm:spPr/>
    </dgm:pt>
    <dgm:pt modelId="{4D878A13-4704-4AED-8BB1-234FCD57D61A}" type="pres">
      <dgm:prSet presAssocID="{2CBA2BC2-6B79-41CD-AAC9-F1A150B16081}" presName="parentText" presStyleLbl="node1" presStyleIdx="4" presStyleCnt="7">
        <dgm:presLayoutVars>
          <dgm:chMax val="0"/>
          <dgm:bulletEnabled val="1"/>
        </dgm:presLayoutVars>
      </dgm:prSet>
      <dgm:spPr/>
      <dgm:t>
        <a:bodyPr/>
        <a:lstStyle/>
        <a:p>
          <a:endParaRPr lang="en-US"/>
        </a:p>
      </dgm:t>
    </dgm:pt>
    <dgm:pt modelId="{CFA48993-FFB1-49B7-8EB0-14BBD38573C8}" type="pres">
      <dgm:prSet presAssocID="{860C9A12-EF30-4FA9-ABC1-988D64B5CCC3}" presName="spacer" presStyleCnt="0"/>
      <dgm:spPr/>
    </dgm:pt>
    <dgm:pt modelId="{11232710-2923-41D5-AC9B-119A4B619DA4}" type="pres">
      <dgm:prSet presAssocID="{88E608FF-178F-47F4-9454-5A85916C7686}" presName="parentText" presStyleLbl="node1" presStyleIdx="5" presStyleCnt="7">
        <dgm:presLayoutVars>
          <dgm:chMax val="0"/>
          <dgm:bulletEnabled val="1"/>
        </dgm:presLayoutVars>
      </dgm:prSet>
      <dgm:spPr/>
      <dgm:t>
        <a:bodyPr/>
        <a:lstStyle/>
        <a:p>
          <a:endParaRPr lang="en-US"/>
        </a:p>
      </dgm:t>
    </dgm:pt>
    <dgm:pt modelId="{E6BEED77-7150-4D1A-92B1-9EAFBE364FE5}" type="pres">
      <dgm:prSet presAssocID="{AD3441EE-D230-49BB-92D3-F9555E9C8A2D}" presName="spacer" presStyleCnt="0"/>
      <dgm:spPr/>
    </dgm:pt>
    <dgm:pt modelId="{924EAAF8-1683-4693-A80E-EDDEDB16FBF0}" type="pres">
      <dgm:prSet presAssocID="{0472761F-C573-4F5F-A65B-497E93A49410}" presName="parentText" presStyleLbl="node1" presStyleIdx="6" presStyleCnt="7">
        <dgm:presLayoutVars>
          <dgm:chMax val="0"/>
          <dgm:bulletEnabled val="1"/>
        </dgm:presLayoutVars>
      </dgm:prSet>
      <dgm:spPr/>
      <dgm:t>
        <a:bodyPr/>
        <a:lstStyle/>
        <a:p>
          <a:endParaRPr lang="en-US"/>
        </a:p>
      </dgm:t>
    </dgm:pt>
  </dgm:ptLst>
  <dgm:cxnLst>
    <dgm:cxn modelId="{414FAECF-C1D5-44C0-8B7B-67666CF479BB}" srcId="{80E48FFB-6E55-462B-A9AE-AB432D2746F0}" destId="{85CD0159-0466-4323-B440-5958C660FD91}" srcOrd="0" destOrd="0" parTransId="{D50DFE4B-BED5-46B2-97FD-CD38FEFE94DC}" sibTransId="{BEDC02A7-6138-4BCC-BB5F-BB143B10324A}"/>
    <dgm:cxn modelId="{01617FDB-CBD9-4D50-83EB-7A4A15F0B435}" type="presOf" srcId="{80E48FFB-6E55-462B-A9AE-AB432D2746F0}" destId="{87A48B4D-B5AB-42D7-9C63-67CAAC05CD69}" srcOrd="0" destOrd="0" presId="urn:microsoft.com/office/officeart/2005/8/layout/vList2"/>
    <dgm:cxn modelId="{B8EB8303-A2F6-4698-A376-BB904BF70FCB}" type="presOf" srcId="{88E608FF-178F-47F4-9454-5A85916C7686}" destId="{11232710-2923-41D5-AC9B-119A4B619DA4}" srcOrd="0" destOrd="0" presId="urn:microsoft.com/office/officeart/2005/8/layout/vList2"/>
    <dgm:cxn modelId="{725DCE01-D089-4F6E-9AD1-690AB7C24668}" type="presOf" srcId="{0472761F-C573-4F5F-A65B-497E93A49410}" destId="{924EAAF8-1683-4693-A80E-EDDEDB16FBF0}" srcOrd="0" destOrd="0" presId="urn:microsoft.com/office/officeart/2005/8/layout/vList2"/>
    <dgm:cxn modelId="{ECC7AFCD-54D8-4CE9-93D4-00FCA3970501}" srcId="{80E48FFB-6E55-462B-A9AE-AB432D2746F0}" destId="{63947010-4829-4773-94AE-25132C3A8012}" srcOrd="2" destOrd="0" parTransId="{5112FF8A-7728-4965-8447-20AD4A1B3F66}" sibTransId="{5B4DE36A-4271-4335-BB23-8ECAD67DE3A4}"/>
    <dgm:cxn modelId="{1A1B5044-3D54-488E-BC9F-EAD7E64BCFA9}" type="presOf" srcId="{2CBA2BC2-6B79-41CD-AAC9-F1A150B16081}" destId="{4D878A13-4704-4AED-8BB1-234FCD57D61A}" srcOrd="0" destOrd="0" presId="urn:microsoft.com/office/officeart/2005/8/layout/vList2"/>
    <dgm:cxn modelId="{180F41F4-889F-4BE6-BC27-E04026A8991C}" srcId="{80E48FFB-6E55-462B-A9AE-AB432D2746F0}" destId="{2CBA2BC2-6B79-41CD-AAC9-F1A150B16081}" srcOrd="4" destOrd="0" parTransId="{CF1DE46E-A6D5-431B-8381-7AC4E1C11905}" sibTransId="{860C9A12-EF30-4FA9-ABC1-988D64B5CCC3}"/>
    <dgm:cxn modelId="{1D78B62F-EC19-45AC-963D-F8A9C2C8F04C}" srcId="{80E48FFB-6E55-462B-A9AE-AB432D2746F0}" destId="{F1B4BB39-B0BD-4A86-BD1F-3DBA763D1B56}" srcOrd="1" destOrd="0" parTransId="{6D0A9443-6B85-4E6D-906C-EDCC42D0A48F}" sibTransId="{F1DA1816-DABB-49DC-978E-8F70414470D9}"/>
    <dgm:cxn modelId="{1BFA35CB-8C03-43ED-B662-BFDFF6AB41A7}" type="presOf" srcId="{63947010-4829-4773-94AE-25132C3A8012}" destId="{D91A24D7-D28F-428F-9C7D-6D8CE29EFB05}" srcOrd="0" destOrd="0" presId="urn:microsoft.com/office/officeart/2005/8/layout/vList2"/>
    <dgm:cxn modelId="{2501B58E-F6FB-48C5-A96C-7C1E44469BE3}" type="presOf" srcId="{F1B4BB39-B0BD-4A86-BD1F-3DBA763D1B56}" destId="{E77565DA-C2F9-49A6-B5F0-A74556F0C00B}" srcOrd="0" destOrd="0" presId="urn:microsoft.com/office/officeart/2005/8/layout/vList2"/>
    <dgm:cxn modelId="{281B3694-160E-4579-9DE0-EE857AAFD4A7}" type="presOf" srcId="{EF3BEEC3-F321-4B8F-9807-FD75F1A2640A}" destId="{241CDF8C-BFA0-4509-AD06-0539C535BDF3}" srcOrd="0" destOrd="0" presId="urn:microsoft.com/office/officeart/2005/8/layout/vList2"/>
    <dgm:cxn modelId="{5A6D0779-EBBB-4651-8451-66E837AA0104}" srcId="{80E48FFB-6E55-462B-A9AE-AB432D2746F0}" destId="{0472761F-C573-4F5F-A65B-497E93A49410}" srcOrd="6" destOrd="0" parTransId="{75E0FBB6-59D7-430F-812E-DC9E14E905F5}" sibTransId="{13230828-FA7D-42B4-9A3E-33C515A21CFE}"/>
    <dgm:cxn modelId="{26499E2D-F727-4B7C-9BC0-510A585BFF5D}" srcId="{80E48FFB-6E55-462B-A9AE-AB432D2746F0}" destId="{EF3BEEC3-F321-4B8F-9807-FD75F1A2640A}" srcOrd="3" destOrd="0" parTransId="{225C3BC1-12A2-4C35-BF3B-235D268DD747}" sibTransId="{D8AFB51D-2739-4C81-8793-16B8B2A5BA16}"/>
    <dgm:cxn modelId="{74E4B3E9-1500-4D13-B93E-EF3378BDE12D}" srcId="{80E48FFB-6E55-462B-A9AE-AB432D2746F0}" destId="{88E608FF-178F-47F4-9454-5A85916C7686}" srcOrd="5" destOrd="0" parTransId="{81326283-5C3F-44A9-A811-CE541A508824}" sibTransId="{AD3441EE-D230-49BB-92D3-F9555E9C8A2D}"/>
    <dgm:cxn modelId="{BF4A434B-52AC-4603-A728-EF36E46E1B68}" type="presOf" srcId="{85CD0159-0466-4323-B440-5958C660FD91}" destId="{73E4D002-1021-420C-A369-D90EB98179E1}" srcOrd="0" destOrd="0" presId="urn:microsoft.com/office/officeart/2005/8/layout/vList2"/>
    <dgm:cxn modelId="{C2E675E8-1018-4DB1-A7BB-7B12E2496F7F}" type="presParOf" srcId="{87A48B4D-B5AB-42D7-9C63-67CAAC05CD69}" destId="{73E4D002-1021-420C-A369-D90EB98179E1}" srcOrd="0" destOrd="0" presId="urn:microsoft.com/office/officeart/2005/8/layout/vList2"/>
    <dgm:cxn modelId="{53E115BA-6369-4DB2-A5EE-7D72BE6BD9FC}" type="presParOf" srcId="{87A48B4D-B5AB-42D7-9C63-67CAAC05CD69}" destId="{157A3BF7-9036-46BD-9584-FF83B893EC2A}" srcOrd="1" destOrd="0" presId="urn:microsoft.com/office/officeart/2005/8/layout/vList2"/>
    <dgm:cxn modelId="{DB417B81-1466-4CC5-8E2E-95B484293800}" type="presParOf" srcId="{87A48B4D-B5AB-42D7-9C63-67CAAC05CD69}" destId="{E77565DA-C2F9-49A6-B5F0-A74556F0C00B}" srcOrd="2" destOrd="0" presId="urn:microsoft.com/office/officeart/2005/8/layout/vList2"/>
    <dgm:cxn modelId="{8539D33E-EA64-47B1-89C6-8BB7245C14DF}" type="presParOf" srcId="{87A48B4D-B5AB-42D7-9C63-67CAAC05CD69}" destId="{5FBD22EF-E3B9-4C80-B46F-E635866EE210}" srcOrd="3" destOrd="0" presId="urn:microsoft.com/office/officeart/2005/8/layout/vList2"/>
    <dgm:cxn modelId="{0DE92FCA-D5FE-441E-A2C6-DD699F8377D7}" type="presParOf" srcId="{87A48B4D-B5AB-42D7-9C63-67CAAC05CD69}" destId="{D91A24D7-D28F-428F-9C7D-6D8CE29EFB05}" srcOrd="4" destOrd="0" presId="urn:microsoft.com/office/officeart/2005/8/layout/vList2"/>
    <dgm:cxn modelId="{EE321B14-1D9B-48BD-A256-6CB6F97559E0}" type="presParOf" srcId="{87A48B4D-B5AB-42D7-9C63-67CAAC05CD69}" destId="{3AFCAFD4-6D78-4A4B-BE01-DAC7E60BADE9}" srcOrd="5" destOrd="0" presId="urn:microsoft.com/office/officeart/2005/8/layout/vList2"/>
    <dgm:cxn modelId="{85E4F674-071B-4C38-AD1D-56FED5345F12}" type="presParOf" srcId="{87A48B4D-B5AB-42D7-9C63-67CAAC05CD69}" destId="{241CDF8C-BFA0-4509-AD06-0539C535BDF3}" srcOrd="6" destOrd="0" presId="urn:microsoft.com/office/officeart/2005/8/layout/vList2"/>
    <dgm:cxn modelId="{4AF6AAB2-992C-49EE-B1CC-C62B92A5399D}" type="presParOf" srcId="{87A48B4D-B5AB-42D7-9C63-67CAAC05CD69}" destId="{356C9CAC-8257-4E7B-8701-3A86D9E08B49}" srcOrd="7" destOrd="0" presId="urn:microsoft.com/office/officeart/2005/8/layout/vList2"/>
    <dgm:cxn modelId="{0A456322-6E0C-4ED1-BDE6-9970DC856AF4}" type="presParOf" srcId="{87A48B4D-B5AB-42D7-9C63-67CAAC05CD69}" destId="{4D878A13-4704-4AED-8BB1-234FCD57D61A}" srcOrd="8" destOrd="0" presId="urn:microsoft.com/office/officeart/2005/8/layout/vList2"/>
    <dgm:cxn modelId="{01CA34BA-869E-4257-9486-4B13B25DEB25}" type="presParOf" srcId="{87A48B4D-B5AB-42D7-9C63-67CAAC05CD69}" destId="{CFA48993-FFB1-49B7-8EB0-14BBD38573C8}" srcOrd="9" destOrd="0" presId="urn:microsoft.com/office/officeart/2005/8/layout/vList2"/>
    <dgm:cxn modelId="{D392CA6A-81A4-4D37-86E9-4C61C874574D}" type="presParOf" srcId="{87A48B4D-B5AB-42D7-9C63-67CAAC05CD69}" destId="{11232710-2923-41D5-AC9B-119A4B619DA4}" srcOrd="10" destOrd="0" presId="urn:microsoft.com/office/officeart/2005/8/layout/vList2"/>
    <dgm:cxn modelId="{D9DD9157-66DE-4F2C-8760-B623288574BD}" type="presParOf" srcId="{87A48B4D-B5AB-42D7-9C63-67CAAC05CD69}" destId="{E6BEED77-7150-4D1A-92B1-9EAFBE364FE5}" srcOrd="11" destOrd="0" presId="urn:microsoft.com/office/officeart/2005/8/layout/vList2"/>
    <dgm:cxn modelId="{188398C7-73F5-4DD3-B598-576F7C1A2330}" type="presParOf" srcId="{87A48B4D-B5AB-42D7-9C63-67CAAC05CD69}" destId="{924EAAF8-1683-4693-A80E-EDDEDB16FBF0}" srcOrd="1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D554084-D7A9-4CEA-9C27-B737C1D6973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40000275-4FD4-41DE-A0C3-0F3D8E26CEA3}">
      <dgm:prSet/>
      <dgm:spPr/>
      <dgm:t>
        <a:bodyPr/>
        <a:lstStyle/>
        <a:p>
          <a:pPr rtl="0"/>
          <a:r>
            <a:rPr lang="en-US" dirty="0" smtClean="0"/>
            <a:t>Elements of Curriculum</a:t>
          </a:r>
          <a:endParaRPr lang="en-US" dirty="0"/>
        </a:p>
      </dgm:t>
    </dgm:pt>
    <dgm:pt modelId="{AE585FE4-6D97-4EDE-8ACC-CDAFB939AA39}" type="parTrans" cxnId="{893C8AA5-6A6A-45A8-88A0-C59D59107DD9}">
      <dgm:prSet/>
      <dgm:spPr/>
      <dgm:t>
        <a:bodyPr/>
        <a:lstStyle/>
        <a:p>
          <a:endParaRPr lang="en-US"/>
        </a:p>
      </dgm:t>
    </dgm:pt>
    <dgm:pt modelId="{19C208F7-58B7-44AE-BD0B-1DFAB7965EB0}" type="sibTrans" cxnId="{893C8AA5-6A6A-45A8-88A0-C59D59107DD9}">
      <dgm:prSet/>
      <dgm:spPr/>
      <dgm:t>
        <a:bodyPr/>
        <a:lstStyle/>
        <a:p>
          <a:endParaRPr lang="en-US"/>
        </a:p>
      </dgm:t>
    </dgm:pt>
    <dgm:pt modelId="{9BABC508-7A56-4F7A-B836-F38EED0F740B}" type="pres">
      <dgm:prSet presAssocID="{0D554084-D7A9-4CEA-9C27-B737C1D6973D}" presName="linear" presStyleCnt="0">
        <dgm:presLayoutVars>
          <dgm:dir/>
          <dgm:animLvl val="lvl"/>
          <dgm:resizeHandles val="exact"/>
        </dgm:presLayoutVars>
      </dgm:prSet>
      <dgm:spPr/>
      <dgm:t>
        <a:bodyPr/>
        <a:lstStyle/>
        <a:p>
          <a:endParaRPr lang="en-US"/>
        </a:p>
      </dgm:t>
    </dgm:pt>
    <dgm:pt modelId="{95B26F7C-F5EA-4479-BD73-479A08C547B4}" type="pres">
      <dgm:prSet presAssocID="{40000275-4FD4-41DE-A0C3-0F3D8E26CEA3}" presName="parentLin" presStyleCnt="0"/>
      <dgm:spPr/>
    </dgm:pt>
    <dgm:pt modelId="{023FD7CA-9A2E-4C67-8B55-7B1D37175B03}" type="pres">
      <dgm:prSet presAssocID="{40000275-4FD4-41DE-A0C3-0F3D8E26CEA3}" presName="parentLeftMargin" presStyleLbl="node1" presStyleIdx="0" presStyleCnt="1"/>
      <dgm:spPr/>
      <dgm:t>
        <a:bodyPr/>
        <a:lstStyle/>
        <a:p>
          <a:endParaRPr lang="en-US"/>
        </a:p>
      </dgm:t>
    </dgm:pt>
    <dgm:pt modelId="{04CFE32F-7EF8-484B-836A-F94591072BA8}" type="pres">
      <dgm:prSet presAssocID="{40000275-4FD4-41DE-A0C3-0F3D8E26CEA3}" presName="parentText" presStyleLbl="node1" presStyleIdx="0" presStyleCnt="1">
        <dgm:presLayoutVars>
          <dgm:chMax val="0"/>
          <dgm:bulletEnabled val="1"/>
        </dgm:presLayoutVars>
      </dgm:prSet>
      <dgm:spPr/>
      <dgm:t>
        <a:bodyPr/>
        <a:lstStyle/>
        <a:p>
          <a:endParaRPr lang="en-US"/>
        </a:p>
      </dgm:t>
    </dgm:pt>
    <dgm:pt modelId="{E2089AB1-8D8A-4A1E-9C4C-B34C005FEDF8}" type="pres">
      <dgm:prSet presAssocID="{40000275-4FD4-41DE-A0C3-0F3D8E26CEA3}" presName="negativeSpace" presStyleCnt="0"/>
      <dgm:spPr/>
    </dgm:pt>
    <dgm:pt modelId="{4300C27C-E93B-4F25-9EE8-65260C2D336E}" type="pres">
      <dgm:prSet presAssocID="{40000275-4FD4-41DE-A0C3-0F3D8E26CEA3}" presName="childText" presStyleLbl="conFgAcc1" presStyleIdx="0" presStyleCnt="1">
        <dgm:presLayoutVars>
          <dgm:bulletEnabled val="1"/>
        </dgm:presLayoutVars>
      </dgm:prSet>
      <dgm:spPr/>
    </dgm:pt>
  </dgm:ptLst>
  <dgm:cxnLst>
    <dgm:cxn modelId="{D6B5179E-A9E9-4B08-86D4-7AE74617BD1E}" type="presOf" srcId="{40000275-4FD4-41DE-A0C3-0F3D8E26CEA3}" destId="{04CFE32F-7EF8-484B-836A-F94591072BA8}" srcOrd="1" destOrd="0" presId="urn:microsoft.com/office/officeart/2005/8/layout/list1"/>
    <dgm:cxn modelId="{893C8AA5-6A6A-45A8-88A0-C59D59107DD9}" srcId="{0D554084-D7A9-4CEA-9C27-B737C1D6973D}" destId="{40000275-4FD4-41DE-A0C3-0F3D8E26CEA3}" srcOrd="0" destOrd="0" parTransId="{AE585FE4-6D97-4EDE-8ACC-CDAFB939AA39}" sibTransId="{19C208F7-58B7-44AE-BD0B-1DFAB7965EB0}"/>
    <dgm:cxn modelId="{1BFC56CD-4A03-4F80-B38B-EB258E44F9F1}" type="presOf" srcId="{0D554084-D7A9-4CEA-9C27-B737C1D6973D}" destId="{9BABC508-7A56-4F7A-B836-F38EED0F740B}" srcOrd="0" destOrd="0" presId="urn:microsoft.com/office/officeart/2005/8/layout/list1"/>
    <dgm:cxn modelId="{A9CB03DD-1B6F-48AF-BF20-357DCBC3D9A6}" type="presOf" srcId="{40000275-4FD4-41DE-A0C3-0F3D8E26CEA3}" destId="{023FD7CA-9A2E-4C67-8B55-7B1D37175B03}" srcOrd="0" destOrd="0" presId="urn:microsoft.com/office/officeart/2005/8/layout/list1"/>
    <dgm:cxn modelId="{72E344D3-E549-4A27-8481-3FBC6A03A7FA}" type="presParOf" srcId="{9BABC508-7A56-4F7A-B836-F38EED0F740B}" destId="{95B26F7C-F5EA-4479-BD73-479A08C547B4}" srcOrd="0" destOrd="0" presId="urn:microsoft.com/office/officeart/2005/8/layout/list1"/>
    <dgm:cxn modelId="{075C8C19-429A-4F7A-A312-50F0336E6C17}" type="presParOf" srcId="{95B26F7C-F5EA-4479-BD73-479A08C547B4}" destId="{023FD7CA-9A2E-4C67-8B55-7B1D37175B03}" srcOrd="0" destOrd="0" presId="urn:microsoft.com/office/officeart/2005/8/layout/list1"/>
    <dgm:cxn modelId="{BF3B450B-9932-4F8E-9588-547FD31C2625}" type="presParOf" srcId="{95B26F7C-F5EA-4479-BD73-479A08C547B4}" destId="{04CFE32F-7EF8-484B-836A-F94591072BA8}" srcOrd="1" destOrd="0" presId="urn:microsoft.com/office/officeart/2005/8/layout/list1"/>
    <dgm:cxn modelId="{1ADE8F74-A8F9-4232-A8FB-9690AD8569C4}" type="presParOf" srcId="{9BABC508-7A56-4F7A-B836-F38EED0F740B}" destId="{E2089AB1-8D8A-4A1E-9C4C-B34C005FEDF8}" srcOrd="1" destOrd="0" presId="urn:microsoft.com/office/officeart/2005/8/layout/list1"/>
    <dgm:cxn modelId="{BFDF5F04-B292-4C1E-8868-7C2050EB9221}" type="presParOf" srcId="{9BABC508-7A56-4F7A-B836-F38EED0F740B}" destId="{4300C27C-E93B-4F25-9EE8-65260C2D336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FDC4C45-C4A4-4910-9B24-60F1FF24F995}" type="doc">
      <dgm:prSet loTypeId="urn:microsoft.com/office/officeart/2005/8/layout/cycle6" loCatId="cycle" qsTypeId="urn:microsoft.com/office/officeart/2005/8/quickstyle/simple1" qsCatId="simple" csTypeId="urn:microsoft.com/office/officeart/2005/8/colors/accent1_2" csCatId="accent1"/>
      <dgm:spPr/>
      <dgm:t>
        <a:bodyPr/>
        <a:lstStyle/>
        <a:p>
          <a:endParaRPr lang="en-US"/>
        </a:p>
      </dgm:t>
    </dgm:pt>
    <dgm:pt modelId="{5A682474-5EFA-4B91-9FAD-B48315EB0602}">
      <dgm:prSet/>
      <dgm:spPr/>
      <dgm:t>
        <a:bodyPr/>
        <a:lstStyle/>
        <a:p>
          <a:pPr rtl="0"/>
          <a:r>
            <a:rPr lang="en-US" dirty="0" smtClean="0"/>
            <a:t>Aims/Objectives</a:t>
          </a:r>
          <a:endParaRPr lang="en-US" dirty="0"/>
        </a:p>
      </dgm:t>
    </dgm:pt>
    <dgm:pt modelId="{194588B4-E801-4321-8EC0-3F0E53396C37}" type="parTrans" cxnId="{9D14FBAE-395E-4E1D-B4C7-2C741CBB3F57}">
      <dgm:prSet/>
      <dgm:spPr/>
      <dgm:t>
        <a:bodyPr/>
        <a:lstStyle/>
        <a:p>
          <a:endParaRPr lang="en-US"/>
        </a:p>
      </dgm:t>
    </dgm:pt>
    <dgm:pt modelId="{190971E6-5B90-489A-B99B-04541D2CE7AB}" type="sibTrans" cxnId="{9D14FBAE-395E-4E1D-B4C7-2C741CBB3F57}">
      <dgm:prSet/>
      <dgm:spPr/>
      <dgm:t>
        <a:bodyPr/>
        <a:lstStyle/>
        <a:p>
          <a:endParaRPr lang="en-US"/>
        </a:p>
      </dgm:t>
    </dgm:pt>
    <dgm:pt modelId="{21464AEB-800F-4DC8-9C5C-3CFD630091D9}">
      <dgm:prSet/>
      <dgm:spPr/>
      <dgm:t>
        <a:bodyPr/>
        <a:lstStyle/>
        <a:p>
          <a:pPr rtl="0"/>
          <a:r>
            <a:rPr lang="en-US" dirty="0" smtClean="0"/>
            <a:t>Contents</a:t>
          </a:r>
          <a:endParaRPr lang="en-US" dirty="0"/>
        </a:p>
      </dgm:t>
    </dgm:pt>
    <dgm:pt modelId="{C8B7530F-F5CE-4EF6-BB06-55599B03B0E1}" type="parTrans" cxnId="{49B710AB-526E-458D-BA4D-EC127D7E4245}">
      <dgm:prSet/>
      <dgm:spPr/>
      <dgm:t>
        <a:bodyPr/>
        <a:lstStyle/>
        <a:p>
          <a:endParaRPr lang="en-US"/>
        </a:p>
      </dgm:t>
    </dgm:pt>
    <dgm:pt modelId="{D1774A9B-7B14-497A-B16E-F916B8C319DB}" type="sibTrans" cxnId="{49B710AB-526E-458D-BA4D-EC127D7E4245}">
      <dgm:prSet/>
      <dgm:spPr/>
      <dgm:t>
        <a:bodyPr/>
        <a:lstStyle/>
        <a:p>
          <a:endParaRPr lang="en-US"/>
        </a:p>
      </dgm:t>
    </dgm:pt>
    <dgm:pt modelId="{121CCE89-D5EC-46E5-B186-70C53245A376}">
      <dgm:prSet/>
      <dgm:spPr/>
      <dgm:t>
        <a:bodyPr/>
        <a:lstStyle/>
        <a:p>
          <a:pPr rtl="0"/>
          <a:r>
            <a:rPr lang="en-US" dirty="0" smtClean="0"/>
            <a:t>Methods</a:t>
          </a:r>
          <a:endParaRPr lang="en-US" dirty="0"/>
        </a:p>
      </dgm:t>
    </dgm:pt>
    <dgm:pt modelId="{07C420AA-4B67-465F-82A7-763EC86819D8}" type="parTrans" cxnId="{D69155C7-7552-4700-AB04-3583F6813E98}">
      <dgm:prSet/>
      <dgm:spPr/>
      <dgm:t>
        <a:bodyPr/>
        <a:lstStyle/>
        <a:p>
          <a:endParaRPr lang="en-US"/>
        </a:p>
      </dgm:t>
    </dgm:pt>
    <dgm:pt modelId="{1CAA3C2E-119E-4BCC-B0E4-F7D3FBECB79A}" type="sibTrans" cxnId="{D69155C7-7552-4700-AB04-3583F6813E98}">
      <dgm:prSet/>
      <dgm:spPr/>
      <dgm:t>
        <a:bodyPr/>
        <a:lstStyle/>
        <a:p>
          <a:endParaRPr lang="en-US"/>
        </a:p>
      </dgm:t>
    </dgm:pt>
    <dgm:pt modelId="{8542FFD3-1484-4216-8856-1CBF11EC1051}">
      <dgm:prSet/>
      <dgm:spPr/>
      <dgm:t>
        <a:bodyPr/>
        <a:lstStyle/>
        <a:p>
          <a:pPr rtl="0"/>
          <a:r>
            <a:rPr lang="en-US" dirty="0" smtClean="0"/>
            <a:t>Evaluation</a:t>
          </a:r>
          <a:endParaRPr lang="en-US" dirty="0"/>
        </a:p>
      </dgm:t>
    </dgm:pt>
    <dgm:pt modelId="{7ABD834D-6887-4D1B-A6DA-B45C4B7AA787}" type="parTrans" cxnId="{F7362DDE-435B-4A51-A9FF-1591C85E1ED8}">
      <dgm:prSet/>
      <dgm:spPr/>
      <dgm:t>
        <a:bodyPr/>
        <a:lstStyle/>
        <a:p>
          <a:endParaRPr lang="en-US"/>
        </a:p>
      </dgm:t>
    </dgm:pt>
    <dgm:pt modelId="{5E91A426-2E55-4660-88FC-9BFE341CC3D4}" type="sibTrans" cxnId="{F7362DDE-435B-4A51-A9FF-1591C85E1ED8}">
      <dgm:prSet/>
      <dgm:spPr/>
      <dgm:t>
        <a:bodyPr/>
        <a:lstStyle/>
        <a:p>
          <a:endParaRPr lang="en-US"/>
        </a:p>
      </dgm:t>
    </dgm:pt>
    <dgm:pt modelId="{68DE58CA-10B8-4E96-9251-E1DB6FD21E11}" type="pres">
      <dgm:prSet presAssocID="{6FDC4C45-C4A4-4910-9B24-60F1FF24F995}" presName="cycle" presStyleCnt="0">
        <dgm:presLayoutVars>
          <dgm:dir/>
          <dgm:resizeHandles val="exact"/>
        </dgm:presLayoutVars>
      </dgm:prSet>
      <dgm:spPr/>
      <dgm:t>
        <a:bodyPr/>
        <a:lstStyle/>
        <a:p>
          <a:endParaRPr lang="en-US"/>
        </a:p>
      </dgm:t>
    </dgm:pt>
    <dgm:pt modelId="{59C498C7-E49A-4CC3-BFAA-9F83B7515717}" type="pres">
      <dgm:prSet presAssocID="{5A682474-5EFA-4B91-9FAD-B48315EB0602}" presName="node" presStyleLbl="node1" presStyleIdx="0" presStyleCnt="4">
        <dgm:presLayoutVars>
          <dgm:bulletEnabled val="1"/>
        </dgm:presLayoutVars>
      </dgm:prSet>
      <dgm:spPr/>
      <dgm:t>
        <a:bodyPr/>
        <a:lstStyle/>
        <a:p>
          <a:endParaRPr lang="en-US"/>
        </a:p>
      </dgm:t>
    </dgm:pt>
    <dgm:pt modelId="{DD36718C-FD0F-4922-9EB1-AEB24E9A58D4}" type="pres">
      <dgm:prSet presAssocID="{5A682474-5EFA-4B91-9FAD-B48315EB0602}" presName="spNode" presStyleCnt="0"/>
      <dgm:spPr/>
    </dgm:pt>
    <dgm:pt modelId="{D24686F1-A7D5-4F72-96D3-15D1F3D83781}" type="pres">
      <dgm:prSet presAssocID="{190971E6-5B90-489A-B99B-04541D2CE7AB}" presName="sibTrans" presStyleLbl="sibTrans1D1" presStyleIdx="0" presStyleCnt="4"/>
      <dgm:spPr/>
      <dgm:t>
        <a:bodyPr/>
        <a:lstStyle/>
        <a:p>
          <a:endParaRPr lang="en-US"/>
        </a:p>
      </dgm:t>
    </dgm:pt>
    <dgm:pt modelId="{4600059C-4963-47F7-88A9-2C31FD54DB52}" type="pres">
      <dgm:prSet presAssocID="{21464AEB-800F-4DC8-9C5C-3CFD630091D9}" presName="node" presStyleLbl="node1" presStyleIdx="1" presStyleCnt="4">
        <dgm:presLayoutVars>
          <dgm:bulletEnabled val="1"/>
        </dgm:presLayoutVars>
      </dgm:prSet>
      <dgm:spPr/>
      <dgm:t>
        <a:bodyPr/>
        <a:lstStyle/>
        <a:p>
          <a:endParaRPr lang="en-US"/>
        </a:p>
      </dgm:t>
    </dgm:pt>
    <dgm:pt modelId="{A5B71FD1-BA46-42B1-AB8A-D96A9A831344}" type="pres">
      <dgm:prSet presAssocID="{21464AEB-800F-4DC8-9C5C-3CFD630091D9}" presName="spNode" presStyleCnt="0"/>
      <dgm:spPr/>
    </dgm:pt>
    <dgm:pt modelId="{D1E6BCA6-AAEC-4EEB-A4A4-2CD05C5EF9EF}" type="pres">
      <dgm:prSet presAssocID="{D1774A9B-7B14-497A-B16E-F916B8C319DB}" presName="sibTrans" presStyleLbl="sibTrans1D1" presStyleIdx="1" presStyleCnt="4"/>
      <dgm:spPr/>
      <dgm:t>
        <a:bodyPr/>
        <a:lstStyle/>
        <a:p>
          <a:endParaRPr lang="en-US"/>
        </a:p>
      </dgm:t>
    </dgm:pt>
    <dgm:pt modelId="{F4E6A994-E76D-43C9-A855-C4618055428B}" type="pres">
      <dgm:prSet presAssocID="{121CCE89-D5EC-46E5-B186-70C53245A376}" presName="node" presStyleLbl="node1" presStyleIdx="2" presStyleCnt="4">
        <dgm:presLayoutVars>
          <dgm:bulletEnabled val="1"/>
        </dgm:presLayoutVars>
      </dgm:prSet>
      <dgm:spPr/>
      <dgm:t>
        <a:bodyPr/>
        <a:lstStyle/>
        <a:p>
          <a:endParaRPr lang="en-US"/>
        </a:p>
      </dgm:t>
    </dgm:pt>
    <dgm:pt modelId="{E639537D-F1F6-4518-94B4-0154D460CEA4}" type="pres">
      <dgm:prSet presAssocID="{121CCE89-D5EC-46E5-B186-70C53245A376}" presName="spNode" presStyleCnt="0"/>
      <dgm:spPr/>
    </dgm:pt>
    <dgm:pt modelId="{619101F7-D61F-45CC-89F8-7A65A3C6DADB}" type="pres">
      <dgm:prSet presAssocID="{1CAA3C2E-119E-4BCC-B0E4-F7D3FBECB79A}" presName="sibTrans" presStyleLbl="sibTrans1D1" presStyleIdx="2" presStyleCnt="4"/>
      <dgm:spPr/>
      <dgm:t>
        <a:bodyPr/>
        <a:lstStyle/>
        <a:p>
          <a:endParaRPr lang="en-US"/>
        </a:p>
      </dgm:t>
    </dgm:pt>
    <dgm:pt modelId="{819F81FF-1AA2-4A2C-BAD9-01C95BD3BD92}" type="pres">
      <dgm:prSet presAssocID="{8542FFD3-1484-4216-8856-1CBF11EC1051}" presName="node" presStyleLbl="node1" presStyleIdx="3" presStyleCnt="4">
        <dgm:presLayoutVars>
          <dgm:bulletEnabled val="1"/>
        </dgm:presLayoutVars>
      </dgm:prSet>
      <dgm:spPr/>
      <dgm:t>
        <a:bodyPr/>
        <a:lstStyle/>
        <a:p>
          <a:endParaRPr lang="en-US"/>
        </a:p>
      </dgm:t>
    </dgm:pt>
    <dgm:pt modelId="{4386F4BD-FE67-4B78-96F4-D208DA292615}" type="pres">
      <dgm:prSet presAssocID="{8542FFD3-1484-4216-8856-1CBF11EC1051}" presName="spNode" presStyleCnt="0"/>
      <dgm:spPr/>
    </dgm:pt>
    <dgm:pt modelId="{69D4FF93-6CFF-4F7E-BC72-D05DC7DF2035}" type="pres">
      <dgm:prSet presAssocID="{5E91A426-2E55-4660-88FC-9BFE341CC3D4}" presName="sibTrans" presStyleLbl="sibTrans1D1" presStyleIdx="3" presStyleCnt="4"/>
      <dgm:spPr/>
      <dgm:t>
        <a:bodyPr/>
        <a:lstStyle/>
        <a:p>
          <a:endParaRPr lang="en-US"/>
        </a:p>
      </dgm:t>
    </dgm:pt>
  </dgm:ptLst>
  <dgm:cxnLst>
    <dgm:cxn modelId="{941820BB-8D85-411B-9546-FB1851EF901E}" type="presOf" srcId="{6FDC4C45-C4A4-4910-9B24-60F1FF24F995}" destId="{68DE58CA-10B8-4E96-9251-E1DB6FD21E11}" srcOrd="0" destOrd="0" presId="urn:microsoft.com/office/officeart/2005/8/layout/cycle6"/>
    <dgm:cxn modelId="{49B710AB-526E-458D-BA4D-EC127D7E4245}" srcId="{6FDC4C45-C4A4-4910-9B24-60F1FF24F995}" destId="{21464AEB-800F-4DC8-9C5C-3CFD630091D9}" srcOrd="1" destOrd="0" parTransId="{C8B7530F-F5CE-4EF6-BB06-55599B03B0E1}" sibTransId="{D1774A9B-7B14-497A-B16E-F916B8C319DB}"/>
    <dgm:cxn modelId="{2A5C69D6-3433-49E2-AF08-5D882432B873}" type="presOf" srcId="{190971E6-5B90-489A-B99B-04541D2CE7AB}" destId="{D24686F1-A7D5-4F72-96D3-15D1F3D83781}" srcOrd="0" destOrd="0" presId="urn:microsoft.com/office/officeart/2005/8/layout/cycle6"/>
    <dgm:cxn modelId="{07D5DA68-8DC0-4FA9-B108-BDB675B994F4}" type="presOf" srcId="{121CCE89-D5EC-46E5-B186-70C53245A376}" destId="{F4E6A994-E76D-43C9-A855-C4618055428B}" srcOrd="0" destOrd="0" presId="urn:microsoft.com/office/officeart/2005/8/layout/cycle6"/>
    <dgm:cxn modelId="{7968BE9E-5C10-4674-97E9-2D1586ABBEFE}" type="presOf" srcId="{D1774A9B-7B14-497A-B16E-F916B8C319DB}" destId="{D1E6BCA6-AAEC-4EEB-A4A4-2CD05C5EF9EF}" srcOrd="0" destOrd="0" presId="urn:microsoft.com/office/officeart/2005/8/layout/cycle6"/>
    <dgm:cxn modelId="{D69155C7-7552-4700-AB04-3583F6813E98}" srcId="{6FDC4C45-C4A4-4910-9B24-60F1FF24F995}" destId="{121CCE89-D5EC-46E5-B186-70C53245A376}" srcOrd="2" destOrd="0" parTransId="{07C420AA-4B67-465F-82A7-763EC86819D8}" sibTransId="{1CAA3C2E-119E-4BCC-B0E4-F7D3FBECB79A}"/>
    <dgm:cxn modelId="{81CE5518-DA7C-4D79-8BD2-3A03373CCC8C}" type="presOf" srcId="{5A682474-5EFA-4B91-9FAD-B48315EB0602}" destId="{59C498C7-E49A-4CC3-BFAA-9F83B7515717}" srcOrd="0" destOrd="0" presId="urn:microsoft.com/office/officeart/2005/8/layout/cycle6"/>
    <dgm:cxn modelId="{0D024149-3F15-4254-9622-5FCD6C8A4D6D}" type="presOf" srcId="{5E91A426-2E55-4660-88FC-9BFE341CC3D4}" destId="{69D4FF93-6CFF-4F7E-BC72-D05DC7DF2035}" srcOrd="0" destOrd="0" presId="urn:microsoft.com/office/officeart/2005/8/layout/cycle6"/>
    <dgm:cxn modelId="{BE99F09C-30E7-4C34-B4AF-8C83A9025F86}" type="presOf" srcId="{1CAA3C2E-119E-4BCC-B0E4-F7D3FBECB79A}" destId="{619101F7-D61F-45CC-89F8-7A65A3C6DADB}" srcOrd="0" destOrd="0" presId="urn:microsoft.com/office/officeart/2005/8/layout/cycle6"/>
    <dgm:cxn modelId="{F7362DDE-435B-4A51-A9FF-1591C85E1ED8}" srcId="{6FDC4C45-C4A4-4910-9B24-60F1FF24F995}" destId="{8542FFD3-1484-4216-8856-1CBF11EC1051}" srcOrd="3" destOrd="0" parTransId="{7ABD834D-6887-4D1B-A6DA-B45C4B7AA787}" sibTransId="{5E91A426-2E55-4660-88FC-9BFE341CC3D4}"/>
    <dgm:cxn modelId="{9D14FBAE-395E-4E1D-B4C7-2C741CBB3F57}" srcId="{6FDC4C45-C4A4-4910-9B24-60F1FF24F995}" destId="{5A682474-5EFA-4B91-9FAD-B48315EB0602}" srcOrd="0" destOrd="0" parTransId="{194588B4-E801-4321-8EC0-3F0E53396C37}" sibTransId="{190971E6-5B90-489A-B99B-04541D2CE7AB}"/>
    <dgm:cxn modelId="{A2F5FE62-2F5B-4039-A309-6FD6678719C7}" type="presOf" srcId="{21464AEB-800F-4DC8-9C5C-3CFD630091D9}" destId="{4600059C-4963-47F7-88A9-2C31FD54DB52}" srcOrd="0" destOrd="0" presId="urn:microsoft.com/office/officeart/2005/8/layout/cycle6"/>
    <dgm:cxn modelId="{239C5898-A1D6-48C3-84DC-EDEACB09B71F}" type="presOf" srcId="{8542FFD3-1484-4216-8856-1CBF11EC1051}" destId="{819F81FF-1AA2-4A2C-BAD9-01C95BD3BD92}" srcOrd="0" destOrd="0" presId="urn:microsoft.com/office/officeart/2005/8/layout/cycle6"/>
    <dgm:cxn modelId="{2E98C713-E2ED-4229-8E09-E0D0B9C71C81}" type="presParOf" srcId="{68DE58CA-10B8-4E96-9251-E1DB6FD21E11}" destId="{59C498C7-E49A-4CC3-BFAA-9F83B7515717}" srcOrd="0" destOrd="0" presId="urn:microsoft.com/office/officeart/2005/8/layout/cycle6"/>
    <dgm:cxn modelId="{E0C3C41B-51B7-499B-BCAE-46DAA73E53C7}" type="presParOf" srcId="{68DE58CA-10B8-4E96-9251-E1DB6FD21E11}" destId="{DD36718C-FD0F-4922-9EB1-AEB24E9A58D4}" srcOrd="1" destOrd="0" presId="urn:microsoft.com/office/officeart/2005/8/layout/cycle6"/>
    <dgm:cxn modelId="{B7941E11-2809-47D0-8530-6267F13F8088}" type="presParOf" srcId="{68DE58CA-10B8-4E96-9251-E1DB6FD21E11}" destId="{D24686F1-A7D5-4F72-96D3-15D1F3D83781}" srcOrd="2" destOrd="0" presId="urn:microsoft.com/office/officeart/2005/8/layout/cycle6"/>
    <dgm:cxn modelId="{68DBB553-0037-4679-B31B-4DC9898DB342}" type="presParOf" srcId="{68DE58CA-10B8-4E96-9251-E1DB6FD21E11}" destId="{4600059C-4963-47F7-88A9-2C31FD54DB52}" srcOrd="3" destOrd="0" presId="urn:microsoft.com/office/officeart/2005/8/layout/cycle6"/>
    <dgm:cxn modelId="{444C3B1D-D68C-432C-BFB7-73E63E755792}" type="presParOf" srcId="{68DE58CA-10B8-4E96-9251-E1DB6FD21E11}" destId="{A5B71FD1-BA46-42B1-AB8A-D96A9A831344}" srcOrd="4" destOrd="0" presId="urn:microsoft.com/office/officeart/2005/8/layout/cycle6"/>
    <dgm:cxn modelId="{0500B320-E8DC-4B28-88EC-BF501C320E5E}" type="presParOf" srcId="{68DE58CA-10B8-4E96-9251-E1DB6FD21E11}" destId="{D1E6BCA6-AAEC-4EEB-A4A4-2CD05C5EF9EF}" srcOrd="5" destOrd="0" presId="urn:microsoft.com/office/officeart/2005/8/layout/cycle6"/>
    <dgm:cxn modelId="{74C4F332-7BFC-4AA1-8251-E3CE80A15665}" type="presParOf" srcId="{68DE58CA-10B8-4E96-9251-E1DB6FD21E11}" destId="{F4E6A994-E76D-43C9-A855-C4618055428B}" srcOrd="6" destOrd="0" presId="urn:microsoft.com/office/officeart/2005/8/layout/cycle6"/>
    <dgm:cxn modelId="{5A0664B1-0BCD-4CAF-87A3-DD0C7C71C6B3}" type="presParOf" srcId="{68DE58CA-10B8-4E96-9251-E1DB6FD21E11}" destId="{E639537D-F1F6-4518-94B4-0154D460CEA4}" srcOrd="7" destOrd="0" presId="urn:microsoft.com/office/officeart/2005/8/layout/cycle6"/>
    <dgm:cxn modelId="{E6C8B40F-7B11-43B7-805A-BB9A0F1B017D}" type="presParOf" srcId="{68DE58CA-10B8-4E96-9251-E1DB6FD21E11}" destId="{619101F7-D61F-45CC-89F8-7A65A3C6DADB}" srcOrd="8" destOrd="0" presId="urn:microsoft.com/office/officeart/2005/8/layout/cycle6"/>
    <dgm:cxn modelId="{41DDCD1D-1667-493F-82AA-5F6F6F83A5EB}" type="presParOf" srcId="{68DE58CA-10B8-4E96-9251-E1DB6FD21E11}" destId="{819F81FF-1AA2-4A2C-BAD9-01C95BD3BD92}" srcOrd="9" destOrd="0" presId="urn:microsoft.com/office/officeart/2005/8/layout/cycle6"/>
    <dgm:cxn modelId="{924E3F91-F09B-4B57-90F2-C6085B2B2757}" type="presParOf" srcId="{68DE58CA-10B8-4E96-9251-E1DB6FD21E11}" destId="{4386F4BD-FE67-4B78-96F4-D208DA292615}" srcOrd="10" destOrd="0" presId="urn:microsoft.com/office/officeart/2005/8/layout/cycle6"/>
    <dgm:cxn modelId="{592AA43A-FC84-4818-931A-97997D128471}" type="presParOf" srcId="{68DE58CA-10B8-4E96-9251-E1DB6FD21E11}" destId="{69D4FF93-6CFF-4F7E-BC72-D05DC7DF2035}" srcOrd="11" destOrd="0" presId="urn:microsoft.com/office/officeart/2005/8/layout/cycle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D81EB9-6132-4983-8C56-98E43ABEBE1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0FD9810-03FF-4292-B99F-908A13B03CCD}">
      <dgm:prSet>
        <dgm:style>
          <a:lnRef idx="1">
            <a:schemeClr val="accent4"/>
          </a:lnRef>
          <a:fillRef idx="3">
            <a:schemeClr val="accent4"/>
          </a:fillRef>
          <a:effectRef idx="2">
            <a:schemeClr val="accent4"/>
          </a:effectRef>
          <a:fontRef idx="minor">
            <a:schemeClr val="lt1"/>
          </a:fontRef>
        </dgm:style>
      </dgm:prSet>
      <dgm:spPr/>
      <dgm:t>
        <a:bodyPr/>
        <a:lstStyle/>
        <a:p>
          <a:pPr rtl="0"/>
          <a:r>
            <a:rPr lang="en-US" smtClean="0"/>
            <a:t>Introduction</a:t>
          </a:r>
          <a:endParaRPr lang="en-US"/>
        </a:p>
      </dgm:t>
    </dgm:pt>
    <dgm:pt modelId="{F334F905-65CD-41C3-AB82-38D334E18FAD}" type="parTrans" cxnId="{AB32A0D9-CBE0-4DFF-9184-3E5A8CC32E2A}">
      <dgm:prSet/>
      <dgm:spPr/>
      <dgm:t>
        <a:bodyPr/>
        <a:lstStyle/>
        <a:p>
          <a:endParaRPr lang="en-US"/>
        </a:p>
      </dgm:t>
    </dgm:pt>
    <dgm:pt modelId="{71EC0657-7101-487A-A5E2-F4D82BE86EE1}" type="sibTrans" cxnId="{AB32A0D9-CBE0-4DFF-9184-3E5A8CC32E2A}">
      <dgm:prSet/>
      <dgm:spPr/>
      <dgm:t>
        <a:bodyPr/>
        <a:lstStyle/>
        <a:p>
          <a:endParaRPr lang="en-US"/>
        </a:p>
      </dgm:t>
    </dgm:pt>
    <dgm:pt modelId="{9CEF5A89-8299-4B72-8859-E0A702C15D44}" type="pres">
      <dgm:prSet presAssocID="{7FD81EB9-6132-4983-8C56-98E43ABEBE17}" presName="linear" presStyleCnt="0">
        <dgm:presLayoutVars>
          <dgm:dir/>
          <dgm:animLvl val="lvl"/>
          <dgm:resizeHandles val="exact"/>
        </dgm:presLayoutVars>
      </dgm:prSet>
      <dgm:spPr/>
      <dgm:t>
        <a:bodyPr/>
        <a:lstStyle/>
        <a:p>
          <a:endParaRPr lang="en-US"/>
        </a:p>
      </dgm:t>
    </dgm:pt>
    <dgm:pt modelId="{3AE1D612-93D5-4192-BE5F-9A5212421A3D}" type="pres">
      <dgm:prSet presAssocID="{50FD9810-03FF-4292-B99F-908A13B03CCD}" presName="parentLin" presStyleCnt="0"/>
      <dgm:spPr/>
    </dgm:pt>
    <dgm:pt modelId="{12D4159D-6A78-43AF-AC37-9E8787D21176}" type="pres">
      <dgm:prSet presAssocID="{50FD9810-03FF-4292-B99F-908A13B03CCD}" presName="parentLeftMargin" presStyleLbl="node1" presStyleIdx="0" presStyleCnt="1"/>
      <dgm:spPr/>
      <dgm:t>
        <a:bodyPr/>
        <a:lstStyle/>
        <a:p>
          <a:endParaRPr lang="en-US"/>
        </a:p>
      </dgm:t>
    </dgm:pt>
    <dgm:pt modelId="{B5D3515E-B2FE-47E9-8232-70731B2590F1}" type="pres">
      <dgm:prSet presAssocID="{50FD9810-03FF-4292-B99F-908A13B03CCD}" presName="parentText" presStyleLbl="node1" presStyleIdx="0" presStyleCnt="1">
        <dgm:presLayoutVars>
          <dgm:chMax val="0"/>
          <dgm:bulletEnabled val="1"/>
        </dgm:presLayoutVars>
      </dgm:prSet>
      <dgm:spPr/>
      <dgm:t>
        <a:bodyPr/>
        <a:lstStyle/>
        <a:p>
          <a:endParaRPr lang="en-US"/>
        </a:p>
      </dgm:t>
    </dgm:pt>
    <dgm:pt modelId="{C2ACB599-68CD-4819-AD45-6EFA5942660A}" type="pres">
      <dgm:prSet presAssocID="{50FD9810-03FF-4292-B99F-908A13B03CCD}" presName="negativeSpace" presStyleCnt="0"/>
      <dgm:spPr/>
    </dgm:pt>
    <dgm:pt modelId="{81C6E549-A068-44DC-9BE9-C7C8312BD373}" type="pres">
      <dgm:prSet presAssocID="{50FD9810-03FF-4292-B99F-908A13B03CCD}" presName="childText" presStyleLbl="conFgAcc1" presStyleIdx="0" presStyleCnt="1">
        <dgm:presLayoutVars>
          <dgm:bulletEnabled val="1"/>
        </dgm:presLayoutVars>
      </dgm:prSet>
      <dgm:spPr/>
    </dgm:pt>
  </dgm:ptLst>
  <dgm:cxnLst>
    <dgm:cxn modelId="{0AF48E1A-32FF-49A0-95BB-04ACB07F8222}" type="presOf" srcId="{50FD9810-03FF-4292-B99F-908A13B03CCD}" destId="{B5D3515E-B2FE-47E9-8232-70731B2590F1}" srcOrd="1" destOrd="0" presId="urn:microsoft.com/office/officeart/2005/8/layout/list1"/>
    <dgm:cxn modelId="{13A7DDF7-8A21-4253-8D30-90605C1328BF}" type="presOf" srcId="{50FD9810-03FF-4292-B99F-908A13B03CCD}" destId="{12D4159D-6A78-43AF-AC37-9E8787D21176}" srcOrd="0" destOrd="0" presId="urn:microsoft.com/office/officeart/2005/8/layout/list1"/>
    <dgm:cxn modelId="{AB32A0D9-CBE0-4DFF-9184-3E5A8CC32E2A}" srcId="{7FD81EB9-6132-4983-8C56-98E43ABEBE17}" destId="{50FD9810-03FF-4292-B99F-908A13B03CCD}" srcOrd="0" destOrd="0" parTransId="{F334F905-65CD-41C3-AB82-38D334E18FAD}" sibTransId="{71EC0657-7101-487A-A5E2-F4D82BE86EE1}"/>
    <dgm:cxn modelId="{578FA84D-5F33-4939-8B89-1CE3F5EDEED6}" type="presOf" srcId="{7FD81EB9-6132-4983-8C56-98E43ABEBE17}" destId="{9CEF5A89-8299-4B72-8859-E0A702C15D44}" srcOrd="0" destOrd="0" presId="urn:microsoft.com/office/officeart/2005/8/layout/list1"/>
    <dgm:cxn modelId="{185D6510-97D1-4A67-B2A5-197316C25F7D}" type="presParOf" srcId="{9CEF5A89-8299-4B72-8859-E0A702C15D44}" destId="{3AE1D612-93D5-4192-BE5F-9A5212421A3D}" srcOrd="0" destOrd="0" presId="urn:microsoft.com/office/officeart/2005/8/layout/list1"/>
    <dgm:cxn modelId="{AD2C555A-15EF-43A8-91FF-6187FCE5A778}" type="presParOf" srcId="{3AE1D612-93D5-4192-BE5F-9A5212421A3D}" destId="{12D4159D-6A78-43AF-AC37-9E8787D21176}" srcOrd="0" destOrd="0" presId="urn:microsoft.com/office/officeart/2005/8/layout/list1"/>
    <dgm:cxn modelId="{E6F56E22-248C-4D42-A2CD-96B59A394563}" type="presParOf" srcId="{3AE1D612-93D5-4192-BE5F-9A5212421A3D}" destId="{B5D3515E-B2FE-47E9-8232-70731B2590F1}" srcOrd="1" destOrd="0" presId="urn:microsoft.com/office/officeart/2005/8/layout/list1"/>
    <dgm:cxn modelId="{75484D28-9E39-4F40-A945-982C28A05A9D}" type="presParOf" srcId="{9CEF5A89-8299-4B72-8859-E0A702C15D44}" destId="{C2ACB599-68CD-4819-AD45-6EFA5942660A}" srcOrd="1" destOrd="0" presId="urn:microsoft.com/office/officeart/2005/8/layout/list1"/>
    <dgm:cxn modelId="{2D500BB0-A5E7-4AC9-ABD8-1260D7D6843B}" type="presParOf" srcId="{9CEF5A89-8299-4B72-8859-E0A702C15D44}" destId="{81C6E549-A068-44DC-9BE9-C7C8312BD37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CEF49F-D33F-4978-A8FA-9C3D8A1B7251}"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n-US"/>
        </a:p>
      </dgm:t>
    </dgm:pt>
    <dgm:pt modelId="{4C605A40-B072-4163-98B6-D04A308A696B}">
      <dgm:prSet>
        <dgm:style>
          <a:lnRef idx="0">
            <a:schemeClr val="accent5"/>
          </a:lnRef>
          <a:fillRef idx="3">
            <a:schemeClr val="accent5"/>
          </a:fillRef>
          <a:effectRef idx="3">
            <a:schemeClr val="accent5"/>
          </a:effectRef>
          <a:fontRef idx="minor">
            <a:schemeClr val="lt1"/>
          </a:fontRef>
        </dgm:style>
      </dgm:prSet>
      <dgm:spPr/>
      <dgm:t>
        <a:bodyPr/>
        <a:lstStyle/>
        <a:p>
          <a:pPr rtl="0"/>
          <a:r>
            <a:rPr lang="en-US" dirty="0" smtClean="0"/>
            <a:t>Curriculum is the base in education on which the teaching and learning process are implemented.</a:t>
          </a:r>
          <a:endParaRPr lang="en-US" dirty="0"/>
        </a:p>
      </dgm:t>
    </dgm:pt>
    <dgm:pt modelId="{E352B0D1-9D8F-42EF-BAB5-7A3C303D54AB}" type="parTrans" cxnId="{1180AD5A-BBF8-4AC9-87E3-41A61B26ADB3}">
      <dgm:prSet/>
      <dgm:spPr/>
      <dgm:t>
        <a:bodyPr/>
        <a:lstStyle/>
        <a:p>
          <a:endParaRPr lang="en-US"/>
        </a:p>
      </dgm:t>
    </dgm:pt>
    <dgm:pt modelId="{A7E6F981-5A3F-4A09-9951-9EAD91573AD5}" type="sibTrans" cxnId="{1180AD5A-BBF8-4AC9-87E3-41A61B26ADB3}">
      <dgm:prSet/>
      <dgm:spPr/>
      <dgm:t>
        <a:bodyPr/>
        <a:lstStyle/>
        <a:p>
          <a:endParaRPr lang="en-US"/>
        </a:p>
      </dgm:t>
    </dgm:pt>
    <dgm:pt modelId="{6A97F1F6-EEAA-4FF3-909A-FD492FDCE715}" type="pres">
      <dgm:prSet presAssocID="{E9CEF49F-D33F-4978-A8FA-9C3D8A1B7251}" presName="Name0" presStyleCnt="0">
        <dgm:presLayoutVars>
          <dgm:dir/>
        </dgm:presLayoutVars>
      </dgm:prSet>
      <dgm:spPr/>
      <dgm:t>
        <a:bodyPr/>
        <a:lstStyle/>
        <a:p>
          <a:endParaRPr lang="en-US"/>
        </a:p>
      </dgm:t>
    </dgm:pt>
    <dgm:pt modelId="{3F55819E-2BE5-447E-A11E-43A8118EAE66}" type="pres">
      <dgm:prSet presAssocID="{4C605A40-B072-4163-98B6-D04A308A696B}" presName="noChildren" presStyleCnt="0"/>
      <dgm:spPr/>
    </dgm:pt>
    <dgm:pt modelId="{A0EBD745-FAA3-4AAA-9BEB-CD7836294B58}" type="pres">
      <dgm:prSet presAssocID="{4C605A40-B072-4163-98B6-D04A308A696B}" presName="gap" presStyleCnt="0"/>
      <dgm:spPr/>
    </dgm:pt>
    <dgm:pt modelId="{48D577FD-57B3-425C-AE42-17FA1F2B076C}" type="pres">
      <dgm:prSet presAssocID="{4C605A40-B072-4163-98B6-D04A308A696B}" presName="medCircle2" presStyleLbl="vennNode1" presStyleIdx="0" presStyleCnt="1" custScaleX="129855" custScaleY="130306">
        <dgm:style>
          <a:lnRef idx="0">
            <a:schemeClr val="accent6"/>
          </a:lnRef>
          <a:fillRef idx="3">
            <a:schemeClr val="accent6"/>
          </a:fillRef>
          <a:effectRef idx="3">
            <a:schemeClr val="accent6"/>
          </a:effectRef>
          <a:fontRef idx="minor">
            <a:schemeClr val="lt1"/>
          </a:fontRef>
        </dgm:style>
      </dgm:prSet>
      <dgm:spPr/>
    </dgm:pt>
    <dgm:pt modelId="{D5FC5BAD-66AF-4BCF-AB0C-3A859DF099AE}" type="pres">
      <dgm:prSet presAssocID="{4C605A40-B072-4163-98B6-D04A308A696B}" presName="txLvlOnly1" presStyleLbl="revTx" presStyleIdx="0" presStyleCnt="1"/>
      <dgm:spPr/>
      <dgm:t>
        <a:bodyPr/>
        <a:lstStyle/>
        <a:p>
          <a:endParaRPr lang="en-US"/>
        </a:p>
      </dgm:t>
    </dgm:pt>
  </dgm:ptLst>
  <dgm:cxnLst>
    <dgm:cxn modelId="{C7B8BEE0-E1AE-46B8-A0B5-A3A883B1D517}" type="presOf" srcId="{4C605A40-B072-4163-98B6-D04A308A696B}" destId="{D5FC5BAD-66AF-4BCF-AB0C-3A859DF099AE}" srcOrd="0" destOrd="0" presId="urn:microsoft.com/office/officeart/2008/layout/VerticalCircleList"/>
    <dgm:cxn modelId="{1180AD5A-BBF8-4AC9-87E3-41A61B26ADB3}" srcId="{E9CEF49F-D33F-4978-A8FA-9C3D8A1B7251}" destId="{4C605A40-B072-4163-98B6-D04A308A696B}" srcOrd="0" destOrd="0" parTransId="{E352B0D1-9D8F-42EF-BAB5-7A3C303D54AB}" sibTransId="{A7E6F981-5A3F-4A09-9951-9EAD91573AD5}"/>
    <dgm:cxn modelId="{641D8617-69ED-491B-B34C-1D5A1FC1B67B}" type="presOf" srcId="{E9CEF49F-D33F-4978-A8FA-9C3D8A1B7251}" destId="{6A97F1F6-EEAA-4FF3-909A-FD492FDCE715}" srcOrd="0" destOrd="0" presId="urn:microsoft.com/office/officeart/2008/layout/VerticalCircleList"/>
    <dgm:cxn modelId="{8901C81A-7B39-4600-9B04-89F4993477A4}" type="presParOf" srcId="{6A97F1F6-EEAA-4FF3-909A-FD492FDCE715}" destId="{3F55819E-2BE5-447E-A11E-43A8118EAE66}" srcOrd="0" destOrd="0" presId="urn:microsoft.com/office/officeart/2008/layout/VerticalCircleList"/>
    <dgm:cxn modelId="{3FF13162-2C31-407A-B926-A310C2ABD355}" type="presParOf" srcId="{3F55819E-2BE5-447E-A11E-43A8118EAE66}" destId="{A0EBD745-FAA3-4AAA-9BEB-CD7836294B58}" srcOrd="0" destOrd="0" presId="urn:microsoft.com/office/officeart/2008/layout/VerticalCircleList"/>
    <dgm:cxn modelId="{71C22D92-CCA8-47F2-8446-80EC446A3885}" type="presParOf" srcId="{3F55819E-2BE5-447E-A11E-43A8118EAE66}" destId="{48D577FD-57B3-425C-AE42-17FA1F2B076C}" srcOrd="1" destOrd="0" presId="urn:microsoft.com/office/officeart/2008/layout/VerticalCircleList"/>
    <dgm:cxn modelId="{36E3FE52-431B-48BA-BC43-050DF5D846C3}" type="presParOf" srcId="{3F55819E-2BE5-447E-A11E-43A8118EAE66}" destId="{D5FC5BAD-66AF-4BCF-AB0C-3A859DF099AE}" srcOrd="2"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E1014E-E4F5-48B7-9721-6A5E1376561B}"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D7E35EAC-D20C-4E2A-B239-638C8FD9C736}">
      <dgm:prSet/>
      <dgm:spPr/>
      <dgm:t>
        <a:bodyPr/>
        <a:lstStyle/>
        <a:p>
          <a:pPr rtl="0"/>
          <a:r>
            <a:rPr lang="en-US" smtClean="0"/>
            <a:t>Definitions</a:t>
          </a:r>
          <a:endParaRPr lang="en-US"/>
        </a:p>
      </dgm:t>
    </dgm:pt>
    <dgm:pt modelId="{8EFB83C7-2CBB-4257-AAC2-517102D29145}" type="parTrans" cxnId="{F5339B50-2193-4072-A325-3A2A149D9CD6}">
      <dgm:prSet/>
      <dgm:spPr/>
      <dgm:t>
        <a:bodyPr/>
        <a:lstStyle/>
        <a:p>
          <a:endParaRPr lang="en-US"/>
        </a:p>
      </dgm:t>
    </dgm:pt>
    <dgm:pt modelId="{5226D117-85F6-48D4-BCBB-CB86943D9230}" type="sibTrans" cxnId="{F5339B50-2193-4072-A325-3A2A149D9CD6}">
      <dgm:prSet/>
      <dgm:spPr/>
      <dgm:t>
        <a:bodyPr/>
        <a:lstStyle/>
        <a:p>
          <a:endParaRPr lang="en-US"/>
        </a:p>
      </dgm:t>
    </dgm:pt>
    <dgm:pt modelId="{D0412ABC-D209-46AE-8C48-0ADE82CAAC8D}" type="pres">
      <dgm:prSet presAssocID="{E1E1014E-E4F5-48B7-9721-6A5E1376561B}" presName="linear" presStyleCnt="0">
        <dgm:presLayoutVars>
          <dgm:dir/>
          <dgm:animLvl val="lvl"/>
          <dgm:resizeHandles val="exact"/>
        </dgm:presLayoutVars>
      </dgm:prSet>
      <dgm:spPr/>
      <dgm:t>
        <a:bodyPr/>
        <a:lstStyle/>
        <a:p>
          <a:endParaRPr lang="en-US"/>
        </a:p>
      </dgm:t>
    </dgm:pt>
    <dgm:pt modelId="{86E9CA78-5866-41A2-A1F0-20BF0BFEB470}" type="pres">
      <dgm:prSet presAssocID="{D7E35EAC-D20C-4E2A-B239-638C8FD9C736}" presName="parentLin" presStyleCnt="0"/>
      <dgm:spPr/>
    </dgm:pt>
    <dgm:pt modelId="{548DFAD3-3730-4C04-B0B3-9308A85C74FE}" type="pres">
      <dgm:prSet presAssocID="{D7E35EAC-D20C-4E2A-B239-638C8FD9C736}" presName="parentLeftMargin" presStyleLbl="node1" presStyleIdx="0" presStyleCnt="1"/>
      <dgm:spPr/>
      <dgm:t>
        <a:bodyPr/>
        <a:lstStyle/>
        <a:p>
          <a:endParaRPr lang="en-US"/>
        </a:p>
      </dgm:t>
    </dgm:pt>
    <dgm:pt modelId="{F0C1620F-3FBC-47F2-A6F0-9E1A3A73699D}" type="pres">
      <dgm:prSet presAssocID="{D7E35EAC-D20C-4E2A-B239-638C8FD9C736}" presName="parentText" presStyleLbl="node1" presStyleIdx="0" presStyleCnt="1">
        <dgm:presLayoutVars>
          <dgm:chMax val="0"/>
          <dgm:bulletEnabled val="1"/>
        </dgm:presLayoutVars>
      </dgm:prSet>
      <dgm:spPr/>
      <dgm:t>
        <a:bodyPr/>
        <a:lstStyle/>
        <a:p>
          <a:endParaRPr lang="en-US"/>
        </a:p>
      </dgm:t>
    </dgm:pt>
    <dgm:pt modelId="{0570FEDC-8A2A-4FBD-B14D-F2326FE461B6}" type="pres">
      <dgm:prSet presAssocID="{D7E35EAC-D20C-4E2A-B239-638C8FD9C736}" presName="negativeSpace" presStyleCnt="0"/>
      <dgm:spPr/>
    </dgm:pt>
    <dgm:pt modelId="{0F9D9740-D5B0-43E3-899A-436BF62B8827}" type="pres">
      <dgm:prSet presAssocID="{D7E35EAC-D20C-4E2A-B239-638C8FD9C736}" presName="childText" presStyleLbl="conFgAcc1" presStyleIdx="0" presStyleCnt="1">
        <dgm:presLayoutVars>
          <dgm:bulletEnabled val="1"/>
        </dgm:presLayoutVars>
      </dgm:prSet>
      <dgm:spPr/>
    </dgm:pt>
  </dgm:ptLst>
  <dgm:cxnLst>
    <dgm:cxn modelId="{680250E0-5CD1-498C-8231-250BE4A5CC82}" type="presOf" srcId="{E1E1014E-E4F5-48B7-9721-6A5E1376561B}" destId="{D0412ABC-D209-46AE-8C48-0ADE82CAAC8D}" srcOrd="0" destOrd="0" presId="urn:microsoft.com/office/officeart/2005/8/layout/list1"/>
    <dgm:cxn modelId="{F5339B50-2193-4072-A325-3A2A149D9CD6}" srcId="{E1E1014E-E4F5-48B7-9721-6A5E1376561B}" destId="{D7E35EAC-D20C-4E2A-B239-638C8FD9C736}" srcOrd="0" destOrd="0" parTransId="{8EFB83C7-2CBB-4257-AAC2-517102D29145}" sibTransId="{5226D117-85F6-48D4-BCBB-CB86943D9230}"/>
    <dgm:cxn modelId="{1575F621-B1AC-4A9A-98AE-5C19C777B66F}" type="presOf" srcId="{D7E35EAC-D20C-4E2A-B239-638C8FD9C736}" destId="{548DFAD3-3730-4C04-B0B3-9308A85C74FE}" srcOrd="0" destOrd="0" presId="urn:microsoft.com/office/officeart/2005/8/layout/list1"/>
    <dgm:cxn modelId="{12689240-3FC9-497F-BD73-9F9C8514622B}" type="presOf" srcId="{D7E35EAC-D20C-4E2A-B239-638C8FD9C736}" destId="{F0C1620F-3FBC-47F2-A6F0-9E1A3A73699D}" srcOrd="1" destOrd="0" presId="urn:microsoft.com/office/officeart/2005/8/layout/list1"/>
    <dgm:cxn modelId="{7346D9C7-58B4-46B9-BC27-F5B2620A0003}" type="presParOf" srcId="{D0412ABC-D209-46AE-8C48-0ADE82CAAC8D}" destId="{86E9CA78-5866-41A2-A1F0-20BF0BFEB470}" srcOrd="0" destOrd="0" presId="urn:microsoft.com/office/officeart/2005/8/layout/list1"/>
    <dgm:cxn modelId="{F28A273A-46B8-4DC8-B202-AFB1BF93CB63}" type="presParOf" srcId="{86E9CA78-5866-41A2-A1F0-20BF0BFEB470}" destId="{548DFAD3-3730-4C04-B0B3-9308A85C74FE}" srcOrd="0" destOrd="0" presId="urn:microsoft.com/office/officeart/2005/8/layout/list1"/>
    <dgm:cxn modelId="{57EB3449-5B8E-4F9D-AD29-E7C070C40B92}" type="presParOf" srcId="{86E9CA78-5866-41A2-A1F0-20BF0BFEB470}" destId="{F0C1620F-3FBC-47F2-A6F0-9E1A3A73699D}" srcOrd="1" destOrd="0" presId="urn:microsoft.com/office/officeart/2005/8/layout/list1"/>
    <dgm:cxn modelId="{94F8456D-2253-4366-9A67-F9872128CBB4}" type="presParOf" srcId="{D0412ABC-D209-46AE-8C48-0ADE82CAAC8D}" destId="{0570FEDC-8A2A-4FBD-B14D-F2326FE461B6}" srcOrd="1" destOrd="0" presId="urn:microsoft.com/office/officeart/2005/8/layout/list1"/>
    <dgm:cxn modelId="{3CB716DC-9F02-456A-BE09-3E1D82E932F2}" type="presParOf" srcId="{D0412ABC-D209-46AE-8C48-0ADE82CAAC8D}" destId="{0F9D9740-D5B0-43E3-899A-436BF62B8827}"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B6BAEE-3CBB-4CBF-8ECD-40960EB61579}"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E31271BC-667A-4BBD-B46E-4F4100940EAE}">
      <dgm:prSet>
        <dgm:style>
          <a:lnRef idx="1">
            <a:schemeClr val="accent4"/>
          </a:lnRef>
          <a:fillRef idx="3">
            <a:schemeClr val="accent4"/>
          </a:fillRef>
          <a:effectRef idx="2">
            <a:schemeClr val="accent4"/>
          </a:effectRef>
          <a:fontRef idx="minor">
            <a:schemeClr val="lt1"/>
          </a:fontRef>
        </dgm:style>
      </dgm:prSet>
      <dgm:spPr/>
      <dgm:t>
        <a:bodyPr/>
        <a:lstStyle/>
        <a:p>
          <a:pPr rtl="0"/>
          <a:r>
            <a:rPr lang="en-US" dirty="0" smtClean="0"/>
            <a:t>A systematic arrangement of the sum total of selected experiences planned by a school or a defined group of students to attain the aims of particular educational program.</a:t>
          </a:r>
          <a:endParaRPr lang="en-US" dirty="0"/>
        </a:p>
      </dgm:t>
    </dgm:pt>
    <dgm:pt modelId="{1A3A9B27-CB33-43DA-A820-83B8CC59CEFA}" type="parTrans" cxnId="{097639A3-BF8A-41C3-B9EE-C2604BB26274}">
      <dgm:prSet/>
      <dgm:spPr/>
      <dgm:t>
        <a:bodyPr/>
        <a:lstStyle/>
        <a:p>
          <a:endParaRPr lang="en-US"/>
        </a:p>
      </dgm:t>
    </dgm:pt>
    <dgm:pt modelId="{F1881D87-FE86-45A2-8150-D73276CA0453}" type="sibTrans" cxnId="{097639A3-BF8A-41C3-B9EE-C2604BB26274}">
      <dgm:prSet/>
      <dgm:spPr/>
      <dgm:t>
        <a:bodyPr/>
        <a:lstStyle/>
        <a:p>
          <a:endParaRPr lang="en-US"/>
        </a:p>
      </dgm:t>
    </dgm:pt>
    <dgm:pt modelId="{63609A07-8565-4ECF-97CD-85CA380E999C}">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All the learning activities which are planned and guided by the school, whether they are carried out in groups and individually, inside or outside the school or college</a:t>
          </a:r>
          <a:endParaRPr lang="en-US" dirty="0"/>
        </a:p>
      </dgm:t>
    </dgm:pt>
    <dgm:pt modelId="{854472DA-8A67-43A1-9900-9E6D1C93E6B6}" type="parTrans" cxnId="{2A0034CE-955A-4EA5-B81C-D623EB5CA298}">
      <dgm:prSet/>
      <dgm:spPr/>
      <dgm:t>
        <a:bodyPr/>
        <a:lstStyle/>
        <a:p>
          <a:endParaRPr lang="en-US"/>
        </a:p>
      </dgm:t>
    </dgm:pt>
    <dgm:pt modelId="{BD2B4FAD-EF27-428B-B748-908DCF8C9254}" type="sibTrans" cxnId="{2A0034CE-955A-4EA5-B81C-D623EB5CA298}">
      <dgm:prSet/>
      <dgm:spPr/>
      <dgm:t>
        <a:bodyPr/>
        <a:lstStyle/>
        <a:p>
          <a:endParaRPr lang="en-US"/>
        </a:p>
      </dgm:t>
    </dgm:pt>
    <dgm:pt modelId="{CFF53151-9DDD-4CC2-B0BC-D5056DCF3B98}" type="pres">
      <dgm:prSet presAssocID="{C4B6BAEE-3CBB-4CBF-8ECD-40960EB61579}" presName="Name0" presStyleCnt="0">
        <dgm:presLayoutVars>
          <dgm:chPref val="1"/>
          <dgm:dir/>
          <dgm:animOne val="branch"/>
          <dgm:animLvl val="lvl"/>
          <dgm:resizeHandles/>
        </dgm:presLayoutVars>
      </dgm:prSet>
      <dgm:spPr/>
      <dgm:t>
        <a:bodyPr/>
        <a:lstStyle/>
        <a:p>
          <a:endParaRPr lang="en-US"/>
        </a:p>
      </dgm:t>
    </dgm:pt>
    <dgm:pt modelId="{F51C7E5E-0FC9-46C7-8D73-CBBAFE862486}" type="pres">
      <dgm:prSet presAssocID="{E31271BC-667A-4BBD-B46E-4F4100940EAE}" presName="vertOne" presStyleCnt="0"/>
      <dgm:spPr/>
    </dgm:pt>
    <dgm:pt modelId="{089E5291-5F95-4EBF-B5B2-B027AF26CBC9}" type="pres">
      <dgm:prSet presAssocID="{E31271BC-667A-4BBD-B46E-4F4100940EAE}" presName="txOne" presStyleLbl="node0" presStyleIdx="0" presStyleCnt="2">
        <dgm:presLayoutVars>
          <dgm:chPref val="3"/>
        </dgm:presLayoutVars>
      </dgm:prSet>
      <dgm:spPr/>
      <dgm:t>
        <a:bodyPr/>
        <a:lstStyle/>
        <a:p>
          <a:endParaRPr lang="en-US"/>
        </a:p>
      </dgm:t>
    </dgm:pt>
    <dgm:pt modelId="{663124B6-92FD-48FA-9AED-397C7A067FC3}" type="pres">
      <dgm:prSet presAssocID="{E31271BC-667A-4BBD-B46E-4F4100940EAE}" presName="horzOne" presStyleCnt="0"/>
      <dgm:spPr/>
    </dgm:pt>
    <dgm:pt modelId="{29ADB734-4DC1-42B0-9DF6-C02BB25C202F}" type="pres">
      <dgm:prSet presAssocID="{F1881D87-FE86-45A2-8150-D73276CA0453}" presName="sibSpaceOne" presStyleCnt="0"/>
      <dgm:spPr/>
    </dgm:pt>
    <dgm:pt modelId="{6A82577F-218C-4117-8D56-8D38D22986E8}" type="pres">
      <dgm:prSet presAssocID="{63609A07-8565-4ECF-97CD-85CA380E999C}" presName="vertOne" presStyleCnt="0"/>
      <dgm:spPr/>
    </dgm:pt>
    <dgm:pt modelId="{E0708192-559D-4A24-B4B5-32927148B92E}" type="pres">
      <dgm:prSet presAssocID="{63609A07-8565-4ECF-97CD-85CA380E999C}" presName="txOne" presStyleLbl="node0" presStyleIdx="1" presStyleCnt="2">
        <dgm:presLayoutVars>
          <dgm:chPref val="3"/>
        </dgm:presLayoutVars>
      </dgm:prSet>
      <dgm:spPr/>
      <dgm:t>
        <a:bodyPr/>
        <a:lstStyle/>
        <a:p>
          <a:endParaRPr lang="en-US"/>
        </a:p>
      </dgm:t>
    </dgm:pt>
    <dgm:pt modelId="{2C4DD8C1-BCCE-46F8-B2DC-6ACF3EF35A46}" type="pres">
      <dgm:prSet presAssocID="{63609A07-8565-4ECF-97CD-85CA380E999C}" presName="horzOne" presStyleCnt="0"/>
      <dgm:spPr/>
    </dgm:pt>
  </dgm:ptLst>
  <dgm:cxnLst>
    <dgm:cxn modelId="{6694A5B5-2FB9-41A7-87FA-E48FEC77EF10}" type="presOf" srcId="{63609A07-8565-4ECF-97CD-85CA380E999C}" destId="{E0708192-559D-4A24-B4B5-32927148B92E}" srcOrd="0" destOrd="0" presId="urn:microsoft.com/office/officeart/2005/8/layout/hierarchy4"/>
    <dgm:cxn modelId="{2A0034CE-955A-4EA5-B81C-D623EB5CA298}" srcId="{C4B6BAEE-3CBB-4CBF-8ECD-40960EB61579}" destId="{63609A07-8565-4ECF-97CD-85CA380E999C}" srcOrd="1" destOrd="0" parTransId="{854472DA-8A67-43A1-9900-9E6D1C93E6B6}" sibTransId="{BD2B4FAD-EF27-428B-B748-908DCF8C9254}"/>
    <dgm:cxn modelId="{A67197B5-4335-4BC1-9D6E-55E8F271F40E}" type="presOf" srcId="{C4B6BAEE-3CBB-4CBF-8ECD-40960EB61579}" destId="{CFF53151-9DDD-4CC2-B0BC-D5056DCF3B98}" srcOrd="0" destOrd="0" presId="urn:microsoft.com/office/officeart/2005/8/layout/hierarchy4"/>
    <dgm:cxn modelId="{4C0F6C0C-B590-418F-90A1-A3A0CDBFAEFC}" type="presOf" srcId="{E31271BC-667A-4BBD-B46E-4F4100940EAE}" destId="{089E5291-5F95-4EBF-B5B2-B027AF26CBC9}" srcOrd="0" destOrd="0" presId="urn:microsoft.com/office/officeart/2005/8/layout/hierarchy4"/>
    <dgm:cxn modelId="{097639A3-BF8A-41C3-B9EE-C2604BB26274}" srcId="{C4B6BAEE-3CBB-4CBF-8ECD-40960EB61579}" destId="{E31271BC-667A-4BBD-B46E-4F4100940EAE}" srcOrd="0" destOrd="0" parTransId="{1A3A9B27-CB33-43DA-A820-83B8CC59CEFA}" sibTransId="{F1881D87-FE86-45A2-8150-D73276CA0453}"/>
    <dgm:cxn modelId="{7D9BD1AB-9B8C-4ED8-8A52-E1F15F36055A}" type="presParOf" srcId="{CFF53151-9DDD-4CC2-B0BC-D5056DCF3B98}" destId="{F51C7E5E-0FC9-46C7-8D73-CBBAFE862486}" srcOrd="0" destOrd="0" presId="urn:microsoft.com/office/officeart/2005/8/layout/hierarchy4"/>
    <dgm:cxn modelId="{5D0AA00E-9D42-4D6D-9949-705869C3C484}" type="presParOf" srcId="{F51C7E5E-0FC9-46C7-8D73-CBBAFE862486}" destId="{089E5291-5F95-4EBF-B5B2-B027AF26CBC9}" srcOrd="0" destOrd="0" presId="urn:microsoft.com/office/officeart/2005/8/layout/hierarchy4"/>
    <dgm:cxn modelId="{C8B69765-0B07-4C80-A450-BEF347F8DBED}" type="presParOf" srcId="{F51C7E5E-0FC9-46C7-8D73-CBBAFE862486}" destId="{663124B6-92FD-48FA-9AED-397C7A067FC3}" srcOrd="1" destOrd="0" presId="urn:microsoft.com/office/officeart/2005/8/layout/hierarchy4"/>
    <dgm:cxn modelId="{FADB186C-A831-46BB-B35D-5417ED51A7BA}" type="presParOf" srcId="{CFF53151-9DDD-4CC2-B0BC-D5056DCF3B98}" destId="{29ADB734-4DC1-42B0-9DF6-C02BB25C202F}" srcOrd="1" destOrd="0" presId="urn:microsoft.com/office/officeart/2005/8/layout/hierarchy4"/>
    <dgm:cxn modelId="{5DD2B7A0-9DF9-46C1-AA59-0E34744C5B14}" type="presParOf" srcId="{CFF53151-9DDD-4CC2-B0BC-D5056DCF3B98}" destId="{6A82577F-218C-4117-8D56-8D38D22986E8}" srcOrd="2" destOrd="0" presId="urn:microsoft.com/office/officeart/2005/8/layout/hierarchy4"/>
    <dgm:cxn modelId="{2B7AB1E5-A0FE-447D-88A8-8B21F8388A39}" type="presParOf" srcId="{6A82577F-218C-4117-8D56-8D38D22986E8}" destId="{E0708192-559D-4A24-B4B5-32927148B92E}" srcOrd="0" destOrd="0" presId="urn:microsoft.com/office/officeart/2005/8/layout/hierarchy4"/>
    <dgm:cxn modelId="{AC9D2DB6-C157-4EAC-8206-54447AAE0B60}" type="presParOf" srcId="{6A82577F-218C-4117-8D56-8D38D22986E8}" destId="{2C4DD8C1-BCCE-46F8-B2DC-6ACF3EF35A46}"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6C9B1B-BFF8-4738-8C24-E13AD6BE31C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F6B0177-BCF5-4AA6-9555-D7DFA0BDADA9}">
      <dgm:prSet/>
      <dgm:spPr/>
      <dgm:t>
        <a:bodyPr/>
        <a:lstStyle/>
        <a:p>
          <a:pPr rtl="0"/>
          <a:r>
            <a:rPr lang="en-US" smtClean="0"/>
            <a:t>Traditional and Modern Concept of Curriculum</a:t>
          </a:r>
          <a:endParaRPr lang="en-US"/>
        </a:p>
      </dgm:t>
    </dgm:pt>
    <dgm:pt modelId="{C01CD62D-3A9A-477B-A339-3D50B9BBB5B8}" type="parTrans" cxnId="{1F6C9641-5C24-4AD1-B220-71C0CBE777A5}">
      <dgm:prSet/>
      <dgm:spPr/>
      <dgm:t>
        <a:bodyPr/>
        <a:lstStyle/>
        <a:p>
          <a:endParaRPr lang="en-US"/>
        </a:p>
      </dgm:t>
    </dgm:pt>
    <dgm:pt modelId="{B2493146-0B8A-4389-8F83-EC89E1EA0F7C}" type="sibTrans" cxnId="{1F6C9641-5C24-4AD1-B220-71C0CBE777A5}">
      <dgm:prSet/>
      <dgm:spPr/>
      <dgm:t>
        <a:bodyPr/>
        <a:lstStyle/>
        <a:p>
          <a:endParaRPr lang="en-US"/>
        </a:p>
      </dgm:t>
    </dgm:pt>
    <dgm:pt modelId="{442C4F26-8D8A-4E95-8F94-21212B604CC0}" type="pres">
      <dgm:prSet presAssocID="{B96C9B1B-BFF8-4738-8C24-E13AD6BE31C9}" presName="linear" presStyleCnt="0">
        <dgm:presLayoutVars>
          <dgm:animLvl val="lvl"/>
          <dgm:resizeHandles val="exact"/>
        </dgm:presLayoutVars>
      </dgm:prSet>
      <dgm:spPr/>
      <dgm:t>
        <a:bodyPr/>
        <a:lstStyle/>
        <a:p>
          <a:endParaRPr lang="en-US"/>
        </a:p>
      </dgm:t>
    </dgm:pt>
    <dgm:pt modelId="{2E1CFD63-AB62-4D19-81AA-4AF07897DBCA}" type="pres">
      <dgm:prSet presAssocID="{0F6B0177-BCF5-4AA6-9555-D7DFA0BDADA9}" presName="parentText" presStyleLbl="node1" presStyleIdx="0" presStyleCnt="1">
        <dgm:presLayoutVars>
          <dgm:chMax val="0"/>
          <dgm:bulletEnabled val="1"/>
        </dgm:presLayoutVars>
      </dgm:prSet>
      <dgm:spPr/>
      <dgm:t>
        <a:bodyPr/>
        <a:lstStyle/>
        <a:p>
          <a:endParaRPr lang="en-US"/>
        </a:p>
      </dgm:t>
    </dgm:pt>
  </dgm:ptLst>
  <dgm:cxnLst>
    <dgm:cxn modelId="{1F6C9641-5C24-4AD1-B220-71C0CBE777A5}" srcId="{B96C9B1B-BFF8-4738-8C24-E13AD6BE31C9}" destId="{0F6B0177-BCF5-4AA6-9555-D7DFA0BDADA9}" srcOrd="0" destOrd="0" parTransId="{C01CD62D-3A9A-477B-A339-3D50B9BBB5B8}" sibTransId="{B2493146-0B8A-4389-8F83-EC89E1EA0F7C}"/>
    <dgm:cxn modelId="{2D2F4BDD-B579-4304-9AA4-9C94D4C0FE44}" type="presOf" srcId="{0F6B0177-BCF5-4AA6-9555-D7DFA0BDADA9}" destId="{2E1CFD63-AB62-4D19-81AA-4AF07897DBCA}" srcOrd="0" destOrd="0" presId="urn:microsoft.com/office/officeart/2005/8/layout/vList2"/>
    <dgm:cxn modelId="{5955B554-B752-4BD1-ABFC-D2C27D80A007}" type="presOf" srcId="{B96C9B1B-BFF8-4738-8C24-E13AD6BE31C9}" destId="{442C4F26-8D8A-4E95-8F94-21212B604CC0}" srcOrd="0" destOrd="0" presId="urn:microsoft.com/office/officeart/2005/8/layout/vList2"/>
    <dgm:cxn modelId="{23E13D6E-8152-47E6-BADD-D3F9F112903B}" type="presParOf" srcId="{442C4F26-8D8A-4E95-8F94-21212B604CC0}" destId="{2E1CFD63-AB62-4D19-81AA-4AF07897DBC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DADA0E-A86D-4FDE-85AE-C7D345CE503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0C760F3-D35B-4695-AE76-6CF702872E17}">
      <dgm:prSet/>
      <dgm:spPr/>
      <dgm:t>
        <a:bodyPr/>
        <a:lstStyle/>
        <a:p>
          <a:pPr rtl="0"/>
          <a:r>
            <a:rPr lang="en-US" b="1" dirty="0" smtClean="0"/>
            <a:t>Traditional/Old Concept</a:t>
          </a:r>
          <a:r>
            <a:rPr lang="en-US" dirty="0" smtClean="0"/>
            <a:t>:  </a:t>
          </a:r>
          <a:endParaRPr lang="en-US" dirty="0"/>
        </a:p>
      </dgm:t>
    </dgm:pt>
    <dgm:pt modelId="{E1D58CC3-6DC4-41DD-BCDD-0A3782181624}" type="parTrans" cxnId="{04358EF4-B026-4A97-80A3-E3106653F89D}">
      <dgm:prSet/>
      <dgm:spPr/>
      <dgm:t>
        <a:bodyPr/>
        <a:lstStyle/>
        <a:p>
          <a:endParaRPr lang="en-US"/>
        </a:p>
      </dgm:t>
    </dgm:pt>
    <dgm:pt modelId="{26508512-DD2F-425E-825C-57DEDC49ECE8}" type="sibTrans" cxnId="{04358EF4-B026-4A97-80A3-E3106653F89D}">
      <dgm:prSet/>
      <dgm:spPr/>
      <dgm:t>
        <a:bodyPr/>
        <a:lstStyle/>
        <a:p>
          <a:endParaRPr lang="en-US"/>
        </a:p>
      </dgm:t>
    </dgm:pt>
    <dgm:pt modelId="{EC42313E-F9BF-4ACC-B228-1B3D5B32E78D}">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en-US" sz="2800" dirty="0" smtClean="0"/>
            <a:t>Main purpose: help the learner to memorize the contents.</a:t>
          </a:r>
          <a:endParaRPr lang="en-US" sz="2800" dirty="0"/>
        </a:p>
      </dgm:t>
    </dgm:pt>
    <dgm:pt modelId="{AD422263-983B-4219-91D3-7F1441D5E290}" type="parTrans" cxnId="{754A5CF9-E556-4293-9AE4-542DEA3C8EF4}">
      <dgm:prSet/>
      <dgm:spPr/>
      <dgm:t>
        <a:bodyPr/>
        <a:lstStyle/>
        <a:p>
          <a:endParaRPr lang="en-US"/>
        </a:p>
      </dgm:t>
    </dgm:pt>
    <dgm:pt modelId="{EA3ABBDC-EEA4-42B6-ABD1-19E6F80173A6}" type="sibTrans" cxnId="{754A5CF9-E556-4293-9AE4-542DEA3C8EF4}">
      <dgm:prSet/>
      <dgm:spPr/>
      <dgm:t>
        <a:bodyPr/>
        <a:lstStyle/>
        <a:p>
          <a:endParaRPr lang="en-US"/>
        </a:p>
      </dgm:t>
    </dgm:pt>
    <dgm:pt modelId="{931559A8-336F-48DF-BF49-EEB2EE0A8300}">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en-US" sz="2800" dirty="0" smtClean="0"/>
            <a:t>Focuses on only textbooks</a:t>
          </a:r>
          <a:endParaRPr lang="en-US" sz="2800" dirty="0"/>
        </a:p>
      </dgm:t>
    </dgm:pt>
    <dgm:pt modelId="{F28A1B5B-C536-4BEE-8A4A-87F5D5773F02}" type="parTrans" cxnId="{9F6FF08B-0CAE-4FB9-A7CA-6A89F0125FC7}">
      <dgm:prSet/>
      <dgm:spPr/>
      <dgm:t>
        <a:bodyPr/>
        <a:lstStyle/>
        <a:p>
          <a:endParaRPr lang="en-US"/>
        </a:p>
      </dgm:t>
    </dgm:pt>
    <dgm:pt modelId="{CD3FBFFC-1A41-4F7E-8860-1FFF5594E233}" type="sibTrans" cxnId="{9F6FF08B-0CAE-4FB9-A7CA-6A89F0125FC7}">
      <dgm:prSet/>
      <dgm:spPr/>
      <dgm:t>
        <a:bodyPr/>
        <a:lstStyle/>
        <a:p>
          <a:endParaRPr lang="en-US"/>
        </a:p>
      </dgm:t>
    </dgm:pt>
    <dgm:pt modelId="{E1906D8D-366A-4DB3-95D4-42306EE0FB1B}">
      <dgm:prSet/>
      <dgm:spPr/>
      <dgm:t>
        <a:bodyPr/>
        <a:lstStyle/>
        <a:p>
          <a:pPr rtl="0"/>
          <a:r>
            <a:rPr lang="en-US" b="1" smtClean="0"/>
            <a:t>Modern Concept</a:t>
          </a:r>
          <a:r>
            <a:rPr lang="en-US" smtClean="0"/>
            <a:t>:</a:t>
          </a:r>
          <a:endParaRPr lang="en-US"/>
        </a:p>
      </dgm:t>
    </dgm:pt>
    <dgm:pt modelId="{2490046D-58F3-42A1-814E-CD6BC24F6AD2}" type="parTrans" cxnId="{1A5D3DF1-DF16-4E4E-B465-5BA5F1F03BDE}">
      <dgm:prSet/>
      <dgm:spPr/>
      <dgm:t>
        <a:bodyPr/>
        <a:lstStyle/>
        <a:p>
          <a:endParaRPr lang="en-US"/>
        </a:p>
      </dgm:t>
    </dgm:pt>
    <dgm:pt modelId="{D24F2381-B330-45DA-89B4-10BAAB6DFE37}" type="sibTrans" cxnId="{1A5D3DF1-DF16-4E4E-B465-5BA5F1F03BDE}">
      <dgm:prSet/>
      <dgm:spPr/>
      <dgm:t>
        <a:bodyPr/>
        <a:lstStyle/>
        <a:p>
          <a:endParaRPr lang="en-US"/>
        </a:p>
      </dgm:t>
    </dgm:pt>
    <dgm:pt modelId="{FD7B19E1-C01D-4612-AC12-CE9D68A4CC02}">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n-US" sz="2400" dirty="0" smtClean="0"/>
            <a:t>Totality of all the learning activities to which child is exposed during study classroom experience, laboratory, library, play ground, school, study visits, community etc</a:t>
          </a:r>
          <a:r>
            <a:rPr lang="en-US" sz="2100" dirty="0" smtClean="0"/>
            <a:t>.</a:t>
          </a:r>
          <a:endParaRPr lang="en-US" sz="2100" dirty="0"/>
        </a:p>
      </dgm:t>
    </dgm:pt>
    <dgm:pt modelId="{C4252FEA-5DE2-42C4-811A-5ADE9414D3F9}" type="parTrans" cxnId="{0CBD1BE7-C95D-43E5-BBB3-B7536B16E207}">
      <dgm:prSet/>
      <dgm:spPr/>
      <dgm:t>
        <a:bodyPr/>
        <a:lstStyle/>
        <a:p>
          <a:endParaRPr lang="en-US"/>
        </a:p>
      </dgm:t>
    </dgm:pt>
    <dgm:pt modelId="{A0742F69-5CD8-46F1-969F-8E03049FC8E9}" type="sibTrans" cxnId="{0CBD1BE7-C95D-43E5-BBB3-B7536B16E207}">
      <dgm:prSet/>
      <dgm:spPr/>
      <dgm:t>
        <a:bodyPr/>
        <a:lstStyle/>
        <a:p>
          <a:endParaRPr lang="en-US"/>
        </a:p>
      </dgm:t>
    </dgm:pt>
    <dgm:pt modelId="{B2302501-2559-49B6-90B3-72D1532F0502}" type="pres">
      <dgm:prSet presAssocID="{A8DADA0E-A86D-4FDE-85AE-C7D345CE5035}" presName="Name0" presStyleCnt="0">
        <dgm:presLayoutVars>
          <dgm:dir/>
          <dgm:animLvl val="lvl"/>
          <dgm:resizeHandles val="exact"/>
        </dgm:presLayoutVars>
      </dgm:prSet>
      <dgm:spPr/>
      <dgm:t>
        <a:bodyPr/>
        <a:lstStyle/>
        <a:p>
          <a:endParaRPr lang="en-US"/>
        </a:p>
      </dgm:t>
    </dgm:pt>
    <dgm:pt modelId="{CAA3128F-07D7-476B-8086-5B55025683C2}" type="pres">
      <dgm:prSet presAssocID="{30C760F3-D35B-4695-AE76-6CF702872E17}" presName="linNode" presStyleCnt="0"/>
      <dgm:spPr/>
    </dgm:pt>
    <dgm:pt modelId="{379E4242-F370-47C0-9BC1-95B95C2BD762}" type="pres">
      <dgm:prSet presAssocID="{30C760F3-D35B-4695-AE76-6CF702872E17}" presName="parentText" presStyleLbl="node1" presStyleIdx="0" presStyleCnt="2">
        <dgm:presLayoutVars>
          <dgm:chMax val="1"/>
          <dgm:bulletEnabled val="1"/>
        </dgm:presLayoutVars>
      </dgm:prSet>
      <dgm:spPr/>
      <dgm:t>
        <a:bodyPr/>
        <a:lstStyle/>
        <a:p>
          <a:endParaRPr lang="en-US"/>
        </a:p>
      </dgm:t>
    </dgm:pt>
    <dgm:pt modelId="{07580764-F10E-4070-8703-C7C2C42B9852}" type="pres">
      <dgm:prSet presAssocID="{30C760F3-D35B-4695-AE76-6CF702872E17}" presName="descendantText" presStyleLbl="alignAccFollowNode1" presStyleIdx="0" presStyleCnt="2">
        <dgm:presLayoutVars>
          <dgm:bulletEnabled val="1"/>
        </dgm:presLayoutVars>
      </dgm:prSet>
      <dgm:spPr/>
      <dgm:t>
        <a:bodyPr/>
        <a:lstStyle/>
        <a:p>
          <a:endParaRPr lang="en-US"/>
        </a:p>
      </dgm:t>
    </dgm:pt>
    <dgm:pt modelId="{F1BAAA65-EADB-4992-8880-68B8668AC5EA}" type="pres">
      <dgm:prSet presAssocID="{26508512-DD2F-425E-825C-57DEDC49ECE8}" presName="sp" presStyleCnt="0"/>
      <dgm:spPr/>
    </dgm:pt>
    <dgm:pt modelId="{8BB01F66-6D0C-4CDC-85DE-D9ABF87DDCE1}" type="pres">
      <dgm:prSet presAssocID="{E1906D8D-366A-4DB3-95D4-42306EE0FB1B}" presName="linNode" presStyleCnt="0"/>
      <dgm:spPr/>
    </dgm:pt>
    <dgm:pt modelId="{4430E197-EB8D-437D-8C5A-987BB7A63D39}" type="pres">
      <dgm:prSet presAssocID="{E1906D8D-366A-4DB3-95D4-42306EE0FB1B}" presName="parentText" presStyleLbl="node1" presStyleIdx="1" presStyleCnt="2">
        <dgm:presLayoutVars>
          <dgm:chMax val="1"/>
          <dgm:bulletEnabled val="1"/>
        </dgm:presLayoutVars>
      </dgm:prSet>
      <dgm:spPr/>
      <dgm:t>
        <a:bodyPr/>
        <a:lstStyle/>
        <a:p>
          <a:endParaRPr lang="en-US"/>
        </a:p>
      </dgm:t>
    </dgm:pt>
    <dgm:pt modelId="{FEC14AD5-0DE4-435C-B255-79C2AC7DF017}" type="pres">
      <dgm:prSet presAssocID="{E1906D8D-366A-4DB3-95D4-42306EE0FB1B}" presName="descendantText" presStyleLbl="alignAccFollowNode1" presStyleIdx="1" presStyleCnt="2" custScaleY="173725">
        <dgm:presLayoutVars>
          <dgm:bulletEnabled val="1"/>
        </dgm:presLayoutVars>
      </dgm:prSet>
      <dgm:spPr/>
      <dgm:t>
        <a:bodyPr/>
        <a:lstStyle/>
        <a:p>
          <a:endParaRPr lang="en-US"/>
        </a:p>
      </dgm:t>
    </dgm:pt>
  </dgm:ptLst>
  <dgm:cxnLst>
    <dgm:cxn modelId="{DF156537-2F29-417D-8B81-952E7B85AC71}" type="presOf" srcId="{931559A8-336F-48DF-BF49-EEB2EE0A8300}" destId="{07580764-F10E-4070-8703-C7C2C42B9852}" srcOrd="0" destOrd="1" presId="urn:microsoft.com/office/officeart/2005/8/layout/vList5"/>
    <dgm:cxn modelId="{66FB0EC3-1F5D-4942-AE30-35CA9294FA66}" type="presOf" srcId="{A8DADA0E-A86D-4FDE-85AE-C7D345CE5035}" destId="{B2302501-2559-49B6-90B3-72D1532F0502}" srcOrd="0" destOrd="0" presId="urn:microsoft.com/office/officeart/2005/8/layout/vList5"/>
    <dgm:cxn modelId="{04358EF4-B026-4A97-80A3-E3106653F89D}" srcId="{A8DADA0E-A86D-4FDE-85AE-C7D345CE5035}" destId="{30C760F3-D35B-4695-AE76-6CF702872E17}" srcOrd="0" destOrd="0" parTransId="{E1D58CC3-6DC4-41DD-BCDD-0A3782181624}" sibTransId="{26508512-DD2F-425E-825C-57DEDC49ECE8}"/>
    <dgm:cxn modelId="{B36D826C-E6C8-4A8B-8105-2EC08F5862B9}" type="presOf" srcId="{E1906D8D-366A-4DB3-95D4-42306EE0FB1B}" destId="{4430E197-EB8D-437D-8C5A-987BB7A63D39}" srcOrd="0" destOrd="0" presId="urn:microsoft.com/office/officeart/2005/8/layout/vList5"/>
    <dgm:cxn modelId="{0CBD1BE7-C95D-43E5-BBB3-B7536B16E207}" srcId="{E1906D8D-366A-4DB3-95D4-42306EE0FB1B}" destId="{FD7B19E1-C01D-4612-AC12-CE9D68A4CC02}" srcOrd="0" destOrd="0" parTransId="{C4252FEA-5DE2-42C4-811A-5ADE9414D3F9}" sibTransId="{A0742F69-5CD8-46F1-969F-8E03049FC8E9}"/>
    <dgm:cxn modelId="{1389476E-3827-4EC7-8B75-8D9B389425F7}" type="presOf" srcId="{30C760F3-D35B-4695-AE76-6CF702872E17}" destId="{379E4242-F370-47C0-9BC1-95B95C2BD762}" srcOrd="0" destOrd="0" presId="urn:microsoft.com/office/officeart/2005/8/layout/vList5"/>
    <dgm:cxn modelId="{1946DC7D-725D-47EC-8C8D-EC60FD38C566}" type="presOf" srcId="{FD7B19E1-C01D-4612-AC12-CE9D68A4CC02}" destId="{FEC14AD5-0DE4-435C-B255-79C2AC7DF017}" srcOrd="0" destOrd="0" presId="urn:microsoft.com/office/officeart/2005/8/layout/vList5"/>
    <dgm:cxn modelId="{1A5D3DF1-DF16-4E4E-B465-5BA5F1F03BDE}" srcId="{A8DADA0E-A86D-4FDE-85AE-C7D345CE5035}" destId="{E1906D8D-366A-4DB3-95D4-42306EE0FB1B}" srcOrd="1" destOrd="0" parTransId="{2490046D-58F3-42A1-814E-CD6BC24F6AD2}" sibTransId="{D24F2381-B330-45DA-89B4-10BAAB6DFE37}"/>
    <dgm:cxn modelId="{754A5CF9-E556-4293-9AE4-542DEA3C8EF4}" srcId="{30C760F3-D35B-4695-AE76-6CF702872E17}" destId="{EC42313E-F9BF-4ACC-B228-1B3D5B32E78D}" srcOrd="0" destOrd="0" parTransId="{AD422263-983B-4219-91D3-7F1441D5E290}" sibTransId="{EA3ABBDC-EEA4-42B6-ABD1-19E6F80173A6}"/>
    <dgm:cxn modelId="{EDBD3C80-A00E-4137-B8E2-FC4BE8534B39}" type="presOf" srcId="{EC42313E-F9BF-4ACC-B228-1B3D5B32E78D}" destId="{07580764-F10E-4070-8703-C7C2C42B9852}" srcOrd="0" destOrd="0" presId="urn:microsoft.com/office/officeart/2005/8/layout/vList5"/>
    <dgm:cxn modelId="{9F6FF08B-0CAE-4FB9-A7CA-6A89F0125FC7}" srcId="{30C760F3-D35B-4695-AE76-6CF702872E17}" destId="{931559A8-336F-48DF-BF49-EEB2EE0A8300}" srcOrd="1" destOrd="0" parTransId="{F28A1B5B-C536-4BEE-8A4A-87F5D5773F02}" sibTransId="{CD3FBFFC-1A41-4F7E-8860-1FFF5594E233}"/>
    <dgm:cxn modelId="{65483790-6EAA-41A6-80B7-69E25D8D9AD3}" type="presParOf" srcId="{B2302501-2559-49B6-90B3-72D1532F0502}" destId="{CAA3128F-07D7-476B-8086-5B55025683C2}" srcOrd="0" destOrd="0" presId="urn:microsoft.com/office/officeart/2005/8/layout/vList5"/>
    <dgm:cxn modelId="{CF14ADC5-9B84-445C-A803-986010C6C25F}" type="presParOf" srcId="{CAA3128F-07D7-476B-8086-5B55025683C2}" destId="{379E4242-F370-47C0-9BC1-95B95C2BD762}" srcOrd="0" destOrd="0" presId="urn:microsoft.com/office/officeart/2005/8/layout/vList5"/>
    <dgm:cxn modelId="{3C24186A-68E9-4BDC-8DCF-C82BA87F99E2}" type="presParOf" srcId="{CAA3128F-07D7-476B-8086-5B55025683C2}" destId="{07580764-F10E-4070-8703-C7C2C42B9852}" srcOrd="1" destOrd="0" presId="urn:microsoft.com/office/officeart/2005/8/layout/vList5"/>
    <dgm:cxn modelId="{ECCF557B-369E-4441-88B1-17460BB7464D}" type="presParOf" srcId="{B2302501-2559-49B6-90B3-72D1532F0502}" destId="{F1BAAA65-EADB-4992-8880-68B8668AC5EA}" srcOrd="1" destOrd="0" presId="urn:microsoft.com/office/officeart/2005/8/layout/vList5"/>
    <dgm:cxn modelId="{7CF257DB-EFAE-4BFB-A366-34743698A912}" type="presParOf" srcId="{B2302501-2559-49B6-90B3-72D1532F0502}" destId="{8BB01F66-6D0C-4CDC-85DE-D9ABF87DDCE1}" srcOrd="2" destOrd="0" presId="urn:microsoft.com/office/officeart/2005/8/layout/vList5"/>
    <dgm:cxn modelId="{52A631A8-E294-451C-BE2B-B0CD39A67EBA}" type="presParOf" srcId="{8BB01F66-6D0C-4CDC-85DE-D9ABF87DDCE1}" destId="{4430E197-EB8D-437D-8C5A-987BB7A63D39}" srcOrd="0" destOrd="0" presId="urn:microsoft.com/office/officeart/2005/8/layout/vList5"/>
    <dgm:cxn modelId="{BBF48BC5-70C7-49E0-827C-03F34D6564FA}" type="presParOf" srcId="{8BB01F66-6D0C-4CDC-85DE-D9ABF87DDCE1}" destId="{FEC14AD5-0DE4-435C-B255-79C2AC7DF017}"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687EDE-3EAB-4110-8C78-BA7EC9DFA49B}"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DC820AF-903B-43C9-B09F-78BDBCAF774C}">
      <dgm:prSet/>
      <dgm:spPr/>
      <dgm:t>
        <a:bodyPr/>
        <a:lstStyle/>
        <a:p>
          <a:pPr rtl="0"/>
          <a:r>
            <a:rPr lang="en-US" smtClean="0"/>
            <a:t>Modern Concept of Curriculum</a:t>
          </a:r>
          <a:br>
            <a:rPr lang="en-US" smtClean="0"/>
          </a:br>
          <a:endParaRPr lang="en-US"/>
        </a:p>
      </dgm:t>
    </dgm:pt>
    <dgm:pt modelId="{E26289D0-85EB-4F12-A78E-5D129A2D59A7}" type="parTrans" cxnId="{F20AA2E5-4236-4880-9143-4D02B9863E1E}">
      <dgm:prSet/>
      <dgm:spPr/>
      <dgm:t>
        <a:bodyPr/>
        <a:lstStyle/>
        <a:p>
          <a:endParaRPr lang="en-US"/>
        </a:p>
      </dgm:t>
    </dgm:pt>
    <dgm:pt modelId="{AB1D23EC-6F2C-41AA-B02A-BA26B0E4DB8F}" type="sibTrans" cxnId="{F20AA2E5-4236-4880-9143-4D02B9863E1E}">
      <dgm:prSet/>
      <dgm:spPr/>
      <dgm:t>
        <a:bodyPr/>
        <a:lstStyle/>
        <a:p>
          <a:endParaRPr lang="en-US"/>
        </a:p>
      </dgm:t>
    </dgm:pt>
    <dgm:pt modelId="{49C67750-6E64-4449-9303-0C3AA768B631}" type="pres">
      <dgm:prSet presAssocID="{E1687EDE-3EAB-4110-8C78-BA7EC9DFA49B}" presName="linear" presStyleCnt="0">
        <dgm:presLayoutVars>
          <dgm:dir/>
          <dgm:animLvl val="lvl"/>
          <dgm:resizeHandles val="exact"/>
        </dgm:presLayoutVars>
      </dgm:prSet>
      <dgm:spPr/>
      <dgm:t>
        <a:bodyPr/>
        <a:lstStyle/>
        <a:p>
          <a:endParaRPr lang="en-US"/>
        </a:p>
      </dgm:t>
    </dgm:pt>
    <dgm:pt modelId="{FE5B69EB-4F45-47D7-860E-D1FEE4A8F1BA}" type="pres">
      <dgm:prSet presAssocID="{EDC820AF-903B-43C9-B09F-78BDBCAF774C}" presName="parentLin" presStyleCnt="0"/>
      <dgm:spPr/>
    </dgm:pt>
    <dgm:pt modelId="{958C6DE2-4E74-4B13-A3A6-84773B865455}" type="pres">
      <dgm:prSet presAssocID="{EDC820AF-903B-43C9-B09F-78BDBCAF774C}" presName="parentLeftMargin" presStyleLbl="node1" presStyleIdx="0" presStyleCnt="1"/>
      <dgm:spPr/>
      <dgm:t>
        <a:bodyPr/>
        <a:lstStyle/>
        <a:p>
          <a:endParaRPr lang="en-US"/>
        </a:p>
      </dgm:t>
    </dgm:pt>
    <dgm:pt modelId="{E49569E7-B31C-4EA0-83A0-DAEFDE70DCEE}" type="pres">
      <dgm:prSet presAssocID="{EDC820AF-903B-43C9-B09F-78BDBCAF774C}" presName="parentText" presStyleLbl="node1" presStyleIdx="0" presStyleCnt="1">
        <dgm:presLayoutVars>
          <dgm:chMax val="0"/>
          <dgm:bulletEnabled val="1"/>
        </dgm:presLayoutVars>
      </dgm:prSet>
      <dgm:spPr/>
      <dgm:t>
        <a:bodyPr/>
        <a:lstStyle/>
        <a:p>
          <a:endParaRPr lang="en-US"/>
        </a:p>
      </dgm:t>
    </dgm:pt>
    <dgm:pt modelId="{2CAE7B25-3B62-4EE9-B770-28EFB4192565}" type="pres">
      <dgm:prSet presAssocID="{EDC820AF-903B-43C9-B09F-78BDBCAF774C}" presName="negativeSpace" presStyleCnt="0"/>
      <dgm:spPr/>
    </dgm:pt>
    <dgm:pt modelId="{4B398F67-644B-4DDB-AB43-31747A5D6EE0}" type="pres">
      <dgm:prSet presAssocID="{EDC820AF-903B-43C9-B09F-78BDBCAF774C}" presName="childText" presStyleLbl="conFgAcc1" presStyleIdx="0" presStyleCnt="1">
        <dgm:presLayoutVars>
          <dgm:bulletEnabled val="1"/>
        </dgm:presLayoutVars>
      </dgm:prSet>
      <dgm:spPr/>
    </dgm:pt>
  </dgm:ptLst>
  <dgm:cxnLst>
    <dgm:cxn modelId="{C683A762-2E32-4D48-8F1E-954CC37E7448}" type="presOf" srcId="{EDC820AF-903B-43C9-B09F-78BDBCAF774C}" destId="{958C6DE2-4E74-4B13-A3A6-84773B865455}" srcOrd="0" destOrd="0" presId="urn:microsoft.com/office/officeart/2005/8/layout/list1"/>
    <dgm:cxn modelId="{AB009B4E-102F-402D-BACF-5751C7EC8C97}" type="presOf" srcId="{E1687EDE-3EAB-4110-8C78-BA7EC9DFA49B}" destId="{49C67750-6E64-4449-9303-0C3AA768B631}" srcOrd="0" destOrd="0" presId="urn:microsoft.com/office/officeart/2005/8/layout/list1"/>
    <dgm:cxn modelId="{F20AA2E5-4236-4880-9143-4D02B9863E1E}" srcId="{E1687EDE-3EAB-4110-8C78-BA7EC9DFA49B}" destId="{EDC820AF-903B-43C9-B09F-78BDBCAF774C}" srcOrd="0" destOrd="0" parTransId="{E26289D0-85EB-4F12-A78E-5D129A2D59A7}" sibTransId="{AB1D23EC-6F2C-41AA-B02A-BA26B0E4DB8F}"/>
    <dgm:cxn modelId="{339A5FBE-DC27-4A2E-84D2-13283037206A}" type="presOf" srcId="{EDC820AF-903B-43C9-B09F-78BDBCAF774C}" destId="{E49569E7-B31C-4EA0-83A0-DAEFDE70DCEE}" srcOrd="1" destOrd="0" presId="urn:microsoft.com/office/officeart/2005/8/layout/list1"/>
    <dgm:cxn modelId="{C54337C9-FB70-4340-B8D9-A31047390473}" type="presParOf" srcId="{49C67750-6E64-4449-9303-0C3AA768B631}" destId="{FE5B69EB-4F45-47D7-860E-D1FEE4A8F1BA}" srcOrd="0" destOrd="0" presId="urn:microsoft.com/office/officeart/2005/8/layout/list1"/>
    <dgm:cxn modelId="{C8733F53-F53B-41A8-8034-4A0DBB356BD0}" type="presParOf" srcId="{FE5B69EB-4F45-47D7-860E-D1FEE4A8F1BA}" destId="{958C6DE2-4E74-4B13-A3A6-84773B865455}" srcOrd="0" destOrd="0" presId="urn:microsoft.com/office/officeart/2005/8/layout/list1"/>
    <dgm:cxn modelId="{09D77FC7-4810-4AD2-B92A-53E1B040C614}" type="presParOf" srcId="{FE5B69EB-4F45-47D7-860E-D1FEE4A8F1BA}" destId="{E49569E7-B31C-4EA0-83A0-DAEFDE70DCEE}" srcOrd="1" destOrd="0" presId="urn:microsoft.com/office/officeart/2005/8/layout/list1"/>
    <dgm:cxn modelId="{EE7558C3-F4A2-4520-B136-2557C72023BA}" type="presParOf" srcId="{49C67750-6E64-4449-9303-0C3AA768B631}" destId="{2CAE7B25-3B62-4EE9-B770-28EFB4192565}" srcOrd="1" destOrd="0" presId="urn:microsoft.com/office/officeart/2005/8/layout/list1"/>
    <dgm:cxn modelId="{168E3FE8-BEB8-48A4-A603-4FFE0E0BF61C}" type="presParOf" srcId="{49C67750-6E64-4449-9303-0C3AA768B631}" destId="{4B398F67-644B-4DDB-AB43-31747A5D6EE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FFC73-E3F4-4979-8ECE-D907E06E6875}">
      <dsp:nvSpPr>
        <dsp:cNvPr id="0" name=""/>
        <dsp:cNvSpPr/>
      </dsp:nvSpPr>
      <dsp:spPr>
        <a:xfrm>
          <a:off x="0" y="552312"/>
          <a:ext cx="7772400"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AA348E-4DCD-4ED1-9CD2-50BD8578FAE7}">
      <dsp:nvSpPr>
        <dsp:cNvPr id="0" name=""/>
        <dsp:cNvSpPr/>
      </dsp:nvSpPr>
      <dsp:spPr>
        <a:xfrm>
          <a:off x="388620" y="35712"/>
          <a:ext cx="5440680" cy="103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555750" rtl="0">
            <a:lnSpc>
              <a:spcPct val="90000"/>
            </a:lnSpc>
            <a:spcBef>
              <a:spcPct val="0"/>
            </a:spcBef>
            <a:spcAft>
              <a:spcPct val="35000"/>
            </a:spcAft>
          </a:pPr>
          <a:r>
            <a:rPr lang="en-US" sz="3500" kern="1200" dirty="0" smtClean="0"/>
            <a:t>Introduction to Curriculum</a:t>
          </a:r>
          <a:endParaRPr lang="en-US" sz="3500" kern="1200" dirty="0"/>
        </a:p>
      </dsp:txBody>
      <dsp:txXfrm>
        <a:off x="439057" y="86149"/>
        <a:ext cx="5339806" cy="9323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4B2DB-0E6D-4184-B789-AA33ABD55D0C}">
      <dsp:nvSpPr>
        <dsp:cNvPr id="0" name=""/>
        <dsp:cNvSpPr/>
      </dsp:nvSpPr>
      <dsp:spPr>
        <a:xfrm>
          <a:off x="-4685773"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AE121-46B1-4B23-B47A-622146372E01}">
      <dsp:nvSpPr>
        <dsp:cNvPr id="0" name=""/>
        <dsp:cNvSpPr/>
      </dsp:nvSpPr>
      <dsp:spPr>
        <a:xfrm>
          <a:off x="1406811" y="152404"/>
          <a:ext cx="6803730" cy="42211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6242" tIns="81280" rIns="81280" bIns="81280" numCol="1" spcCol="1270" anchor="ctr" anchorCtr="0">
          <a:noAutofit/>
        </a:bodyPr>
        <a:lstStyle/>
        <a:p>
          <a:pPr lvl="0" algn="l" defTabSz="1422400" rtl="0">
            <a:lnSpc>
              <a:spcPct val="90000"/>
            </a:lnSpc>
            <a:spcBef>
              <a:spcPct val="0"/>
            </a:spcBef>
            <a:spcAft>
              <a:spcPct val="35000"/>
            </a:spcAft>
          </a:pPr>
          <a:r>
            <a:rPr lang="en-US" sz="3200" kern="1200" dirty="0" smtClean="0"/>
            <a:t>Modern education is the combination of two dynamic processes</a:t>
          </a:r>
          <a:r>
            <a:rPr lang="en-US" sz="2100" kern="1200" dirty="0" smtClean="0"/>
            <a:t>. </a:t>
          </a:r>
          <a:r>
            <a:rPr lang="en-US" sz="3200" kern="1200" dirty="0" smtClean="0"/>
            <a:t>The one is the process of individual development and the other is the process of socialization, which is commonly known as adjustment with the social environment.</a:t>
          </a:r>
          <a:endParaRPr lang="en-US" sz="2100" kern="1200" dirty="0"/>
        </a:p>
      </dsp:txBody>
      <dsp:txXfrm>
        <a:off x="1406811" y="152404"/>
        <a:ext cx="6803730" cy="4221153"/>
      </dsp:txXfrm>
    </dsp:sp>
    <dsp:sp modelId="{D20A921A-C6A3-4503-AFA9-DB6874564469}">
      <dsp:nvSpPr>
        <dsp:cNvPr id="0" name=""/>
        <dsp:cNvSpPr/>
      </dsp:nvSpPr>
      <dsp:spPr>
        <a:xfrm>
          <a:off x="19057" y="913342"/>
          <a:ext cx="2699278" cy="2699278"/>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C1FA5-77DB-489D-AE4E-D931D31818F3}">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8EE2D5-7496-4896-9E00-EEC72E3F756B}">
      <dsp:nvSpPr>
        <dsp:cNvPr id="0" name=""/>
        <dsp:cNvSpPr/>
      </dsp:nvSpPr>
      <dsp:spPr>
        <a:xfrm>
          <a:off x="411480" y="12059"/>
          <a:ext cx="5760720" cy="82656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Scope of the Curriculum</a:t>
          </a:r>
          <a:endParaRPr lang="en-US" sz="2800" kern="1200" dirty="0"/>
        </a:p>
      </dsp:txBody>
      <dsp:txXfrm>
        <a:off x="451829" y="52408"/>
        <a:ext cx="5680022" cy="7458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90E33-56E1-4EA5-8163-4F5D3A82C2E8}">
      <dsp:nvSpPr>
        <dsp:cNvPr id="0" name=""/>
        <dsp:cNvSpPr/>
      </dsp:nvSpPr>
      <dsp:spPr>
        <a:xfrm rot="5400000">
          <a:off x="5160327" y="-2086455"/>
          <a:ext cx="87160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72390" rIns="144780" bIns="7239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smtClean="0"/>
            <a:t>The benchmarks or expectations for teaching and  learning often made explicit in the form of a scope and sequence of skills to be addressed</a:t>
          </a:r>
          <a:endParaRPr lang="en-US" sz="1800" b="1" kern="1200" dirty="0"/>
        </a:p>
      </dsp:txBody>
      <dsp:txXfrm rot="-5400000">
        <a:off x="2962656" y="153764"/>
        <a:ext cx="5224396" cy="786505"/>
      </dsp:txXfrm>
    </dsp:sp>
    <dsp:sp modelId="{A6F3BB16-4C64-47E6-B70A-4A18C4CB78A6}">
      <dsp:nvSpPr>
        <dsp:cNvPr id="0" name=""/>
        <dsp:cNvSpPr/>
      </dsp:nvSpPr>
      <dsp:spPr>
        <a:xfrm>
          <a:off x="0" y="2265"/>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kern="1200" smtClean="0"/>
            <a:t>Goals: </a:t>
          </a:r>
          <a:endParaRPr lang="en-US" sz="3700" kern="1200"/>
        </a:p>
      </dsp:txBody>
      <dsp:txXfrm>
        <a:off x="53185" y="55450"/>
        <a:ext cx="2856286" cy="983131"/>
      </dsp:txXfrm>
    </dsp:sp>
    <dsp:sp modelId="{3EFD6BC6-8ACD-4A8D-A3EE-4C64DBF8FEBC}">
      <dsp:nvSpPr>
        <dsp:cNvPr id="0" name=""/>
        <dsp:cNvSpPr/>
      </dsp:nvSpPr>
      <dsp:spPr>
        <a:xfrm rot="5400000">
          <a:off x="5160327" y="-942478"/>
          <a:ext cx="87160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t>The specific instructional methods for the teacher, often described in a teacher’s edition</a:t>
          </a:r>
          <a:endParaRPr lang="en-US" sz="2000" b="1" kern="1200" dirty="0"/>
        </a:p>
      </dsp:txBody>
      <dsp:txXfrm rot="-5400000">
        <a:off x="2962656" y="1297741"/>
        <a:ext cx="5224396" cy="786505"/>
      </dsp:txXfrm>
    </dsp:sp>
    <dsp:sp modelId="{3E3EC102-13A8-4EFC-AD77-9240C71177D5}">
      <dsp:nvSpPr>
        <dsp:cNvPr id="0" name=""/>
        <dsp:cNvSpPr/>
      </dsp:nvSpPr>
      <dsp:spPr>
        <a:xfrm>
          <a:off x="0" y="1146242"/>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kern="1200" smtClean="0"/>
            <a:t>Methods:</a:t>
          </a:r>
          <a:endParaRPr lang="en-US" sz="3700" kern="1200"/>
        </a:p>
      </dsp:txBody>
      <dsp:txXfrm>
        <a:off x="53185" y="1199427"/>
        <a:ext cx="2856286" cy="983131"/>
      </dsp:txXfrm>
    </dsp:sp>
    <dsp:sp modelId="{5D84252F-3EF4-434E-8110-FBC0309F137D}">
      <dsp:nvSpPr>
        <dsp:cNvPr id="0" name=""/>
        <dsp:cNvSpPr/>
      </dsp:nvSpPr>
      <dsp:spPr>
        <a:xfrm rot="5400000">
          <a:off x="5160327" y="201497"/>
          <a:ext cx="87160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t>The media and tools that are used for teaching and learning</a:t>
          </a:r>
          <a:endParaRPr lang="en-US" sz="2000" b="1" kern="1200" dirty="0"/>
        </a:p>
      </dsp:txBody>
      <dsp:txXfrm rot="-5400000">
        <a:off x="2962656" y="2441716"/>
        <a:ext cx="5224396" cy="786505"/>
      </dsp:txXfrm>
    </dsp:sp>
    <dsp:sp modelId="{BAF9C52A-74CE-4693-9139-349CCE572E76}">
      <dsp:nvSpPr>
        <dsp:cNvPr id="0" name=""/>
        <dsp:cNvSpPr/>
      </dsp:nvSpPr>
      <dsp:spPr>
        <a:xfrm>
          <a:off x="0" y="2290219"/>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kern="1200" smtClean="0"/>
            <a:t>Materials: </a:t>
          </a:r>
          <a:endParaRPr lang="en-US" sz="3700" kern="1200"/>
        </a:p>
      </dsp:txBody>
      <dsp:txXfrm>
        <a:off x="53185" y="2343404"/>
        <a:ext cx="2856286" cy="983131"/>
      </dsp:txXfrm>
    </dsp:sp>
    <dsp:sp modelId="{C72D7908-0F32-4A65-B238-6798F6C9CFF1}">
      <dsp:nvSpPr>
        <dsp:cNvPr id="0" name=""/>
        <dsp:cNvSpPr/>
      </dsp:nvSpPr>
      <dsp:spPr>
        <a:xfrm rot="5400000">
          <a:off x="5160327" y="1345474"/>
          <a:ext cx="87160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t>The reasons for and methods of measuring student progress</a:t>
          </a:r>
          <a:r>
            <a:rPr lang="en-US" sz="2000" kern="1200" dirty="0" smtClean="0"/>
            <a:t>.</a:t>
          </a:r>
          <a:endParaRPr lang="en-US" sz="2000" kern="1200" dirty="0"/>
        </a:p>
      </dsp:txBody>
      <dsp:txXfrm rot="-5400000">
        <a:off x="2962656" y="3585693"/>
        <a:ext cx="5224396" cy="786505"/>
      </dsp:txXfrm>
    </dsp:sp>
    <dsp:sp modelId="{5611F345-B61A-4FFB-B4F6-C63538010F83}">
      <dsp:nvSpPr>
        <dsp:cNvPr id="0" name=""/>
        <dsp:cNvSpPr/>
      </dsp:nvSpPr>
      <dsp:spPr>
        <a:xfrm>
          <a:off x="0" y="3434195"/>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kern="1200" smtClean="0"/>
            <a:t>Assessment: </a:t>
          </a:r>
          <a:endParaRPr lang="en-US" sz="3700" kern="1200"/>
        </a:p>
      </dsp:txBody>
      <dsp:txXfrm>
        <a:off x="53185" y="3487380"/>
        <a:ext cx="2856286" cy="98313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31EE4-3929-4B83-8374-180ED36877EE}">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9E4C3C-ADAE-42C0-8819-5D62E7CC0884}">
      <dsp:nvSpPr>
        <dsp:cNvPr id="0" name=""/>
        <dsp:cNvSpPr/>
      </dsp:nvSpPr>
      <dsp:spPr>
        <a:xfrm>
          <a:off x="411480" y="12059"/>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smtClean="0"/>
            <a:t>Needs of Curriculum</a:t>
          </a:r>
          <a:endParaRPr lang="en-US" sz="2800" kern="1200"/>
        </a:p>
      </dsp:txBody>
      <dsp:txXfrm>
        <a:off x="451829" y="52408"/>
        <a:ext cx="5680022" cy="74586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8CB28-4176-4629-BBFD-7AD4D990CFDD}">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B66B08-77FE-4A4C-B325-1E81A03E3918}">
      <dsp:nvSpPr>
        <dsp:cNvPr id="0" name=""/>
        <dsp:cNvSpPr/>
      </dsp:nvSpPr>
      <dsp:spPr>
        <a:xfrm>
          <a:off x="411480" y="12059"/>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b="1" kern="1200" smtClean="0"/>
            <a:t>Characteristics of Good Curriculum</a:t>
          </a:r>
          <a:endParaRPr lang="en-US" sz="2800" kern="1200"/>
        </a:p>
      </dsp:txBody>
      <dsp:txXfrm>
        <a:off x="451829" y="52408"/>
        <a:ext cx="5680022" cy="7458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82980-48E4-4B9D-9CA6-821D18641ED2}">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3277CA-835A-4A43-8784-AF13B71BA6F6}">
      <dsp:nvSpPr>
        <dsp:cNvPr id="0" name=""/>
        <dsp:cNvSpPr/>
      </dsp:nvSpPr>
      <dsp:spPr>
        <a:xfrm>
          <a:off x="0" y="0"/>
          <a:ext cx="8229600" cy="565745"/>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t>Development of individual</a:t>
          </a:r>
          <a:endParaRPr lang="en-US" sz="2600" kern="1200" dirty="0"/>
        </a:p>
      </dsp:txBody>
      <dsp:txXfrm>
        <a:off x="0" y="0"/>
        <a:ext cx="8229600" cy="565745"/>
      </dsp:txXfrm>
    </dsp:sp>
    <dsp:sp modelId="{6C8A384E-A447-47D9-9EA1-38C033EB5049}">
      <dsp:nvSpPr>
        <dsp:cNvPr id="0" name=""/>
        <dsp:cNvSpPr/>
      </dsp:nvSpPr>
      <dsp:spPr>
        <a:xfrm>
          <a:off x="0" y="565745"/>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6BEDC2-D5AE-4A08-8EB7-D0EFAA444535}">
      <dsp:nvSpPr>
        <dsp:cNvPr id="0" name=""/>
        <dsp:cNvSpPr/>
      </dsp:nvSpPr>
      <dsp:spPr>
        <a:xfrm>
          <a:off x="0" y="565745"/>
          <a:ext cx="8229600" cy="56574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t>Fulfillment of Needs of the Society</a:t>
          </a:r>
          <a:endParaRPr lang="en-US" sz="2600" kern="1200" dirty="0"/>
        </a:p>
      </dsp:txBody>
      <dsp:txXfrm>
        <a:off x="0" y="565745"/>
        <a:ext cx="8229600" cy="565745"/>
      </dsp:txXfrm>
    </dsp:sp>
    <dsp:sp modelId="{73060952-1114-435F-9697-C2C730DCAB6C}">
      <dsp:nvSpPr>
        <dsp:cNvPr id="0" name=""/>
        <dsp:cNvSpPr/>
      </dsp:nvSpPr>
      <dsp:spPr>
        <a:xfrm>
          <a:off x="0" y="113149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7954F9-B2C5-4782-8A19-D87BA8A0BEE8}">
      <dsp:nvSpPr>
        <dsp:cNvPr id="0" name=""/>
        <dsp:cNvSpPr/>
      </dsp:nvSpPr>
      <dsp:spPr>
        <a:xfrm>
          <a:off x="0" y="1131490"/>
          <a:ext cx="8229600" cy="565745"/>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t>Fulfillment of Educational Needs</a:t>
          </a:r>
          <a:endParaRPr lang="en-US" sz="2600" kern="1200" dirty="0"/>
        </a:p>
      </dsp:txBody>
      <dsp:txXfrm>
        <a:off x="0" y="1131490"/>
        <a:ext cx="8229600" cy="565745"/>
      </dsp:txXfrm>
    </dsp:sp>
    <dsp:sp modelId="{7C53490C-2AFA-498E-9CEE-AFC016D1E125}">
      <dsp:nvSpPr>
        <dsp:cNvPr id="0" name=""/>
        <dsp:cNvSpPr/>
      </dsp:nvSpPr>
      <dsp:spPr>
        <a:xfrm>
          <a:off x="0" y="169723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38DAFA-BA2C-4E53-87C2-298B964C7264}">
      <dsp:nvSpPr>
        <dsp:cNvPr id="0" name=""/>
        <dsp:cNvSpPr/>
      </dsp:nvSpPr>
      <dsp:spPr>
        <a:xfrm>
          <a:off x="0" y="1697236"/>
          <a:ext cx="8229600" cy="565745"/>
        </a:xfrm>
        <a:prstGeom prst="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t>Flexibility in the Curriculum</a:t>
          </a:r>
          <a:endParaRPr lang="en-US" sz="2600" kern="1200" dirty="0"/>
        </a:p>
      </dsp:txBody>
      <dsp:txXfrm>
        <a:off x="0" y="1697236"/>
        <a:ext cx="8229600" cy="565745"/>
      </dsp:txXfrm>
    </dsp:sp>
    <dsp:sp modelId="{A7E59CDD-6365-470F-B9D9-854E64700390}">
      <dsp:nvSpPr>
        <dsp:cNvPr id="0" name=""/>
        <dsp:cNvSpPr/>
      </dsp:nvSpPr>
      <dsp:spPr>
        <a:xfrm>
          <a:off x="0" y="226298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DEC65-4EC7-4373-BF62-BCFB9A6BBE3D}">
      <dsp:nvSpPr>
        <dsp:cNvPr id="0" name=""/>
        <dsp:cNvSpPr/>
      </dsp:nvSpPr>
      <dsp:spPr>
        <a:xfrm>
          <a:off x="0" y="2262981"/>
          <a:ext cx="8229600" cy="565745"/>
        </a:xfrm>
        <a:prstGeom prst="rect">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solidFill>
                <a:schemeClr val="bg1"/>
              </a:solidFill>
            </a:rPr>
            <a:t>Balanced Curriculum</a:t>
          </a:r>
          <a:endParaRPr lang="en-US" sz="2600" kern="1200" dirty="0">
            <a:solidFill>
              <a:schemeClr val="bg1"/>
            </a:solidFill>
          </a:endParaRPr>
        </a:p>
      </dsp:txBody>
      <dsp:txXfrm>
        <a:off x="0" y="2262981"/>
        <a:ext cx="8229600" cy="565745"/>
      </dsp:txXfrm>
    </dsp:sp>
    <dsp:sp modelId="{C7FC237A-51D7-45B3-B7C9-3077CDF66E10}">
      <dsp:nvSpPr>
        <dsp:cNvPr id="0" name=""/>
        <dsp:cNvSpPr/>
      </dsp:nvSpPr>
      <dsp:spPr>
        <a:xfrm>
          <a:off x="0" y="282872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2D5053-235D-422B-865D-A5F91BE44E03}">
      <dsp:nvSpPr>
        <dsp:cNvPr id="0" name=""/>
        <dsp:cNvSpPr/>
      </dsp:nvSpPr>
      <dsp:spPr>
        <a:xfrm>
          <a:off x="0" y="2828726"/>
          <a:ext cx="8229600" cy="565745"/>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t>Relevance of Curriculum</a:t>
          </a:r>
          <a:endParaRPr lang="en-US" sz="2600" kern="1200" dirty="0"/>
        </a:p>
      </dsp:txBody>
      <dsp:txXfrm>
        <a:off x="0" y="2828726"/>
        <a:ext cx="8229600" cy="565745"/>
      </dsp:txXfrm>
    </dsp:sp>
    <dsp:sp modelId="{E1F1DF1C-F380-4401-AC92-0D6852A6DEC8}">
      <dsp:nvSpPr>
        <dsp:cNvPr id="0" name=""/>
        <dsp:cNvSpPr/>
      </dsp:nvSpPr>
      <dsp:spPr>
        <a:xfrm>
          <a:off x="0" y="339447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4EC7B-C9A9-4792-B921-AF1CFBCE17F3}">
      <dsp:nvSpPr>
        <dsp:cNvPr id="0" name=""/>
        <dsp:cNvSpPr/>
      </dsp:nvSpPr>
      <dsp:spPr>
        <a:xfrm>
          <a:off x="0" y="3394472"/>
          <a:ext cx="8229600" cy="56574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t>Recognition of Individual’s Experience and Integration</a:t>
          </a:r>
          <a:endParaRPr lang="en-US" sz="2600" kern="1200" dirty="0"/>
        </a:p>
      </dsp:txBody>
      <dsp:txXfrm>
        <a:off x="0" y="3394472"/>
        <a:ext cx="8229600" cy="565745"/>
      </dsp:txXfrm>
    </dsp:sp>
    <dsp:sp modelId="{DD6D2BAB-9DD6-4519-8A39-C5453528945C}">
      <dsp:nvSpPr>
        <dsp:cNvPr id="0" name=""/>
        <dsp:cNvSpPr/>
      </dsp:nvSpPr>
      <dsp:spPr>
        <a:xfrm>
          <a:off x="0" y="3960217"/>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7501F5-3AF7-4E17-803B-29F8E7C37482}">
      <dsp:nvSpPr>
        <dsp:cNvPr id="0" name=""/>
        <dsp:cNvSpPr/>
      </dsp:nvSpPr>
      <dsp:spPr>
        <a:xfrm>
          <a:off x="0" y="3960217"/>
          <a:ext cx="8229600" cy="56574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kern="1200" dirty="0" smtClean="0"/>
            <a:t>Real Life Situation</a:t>
          </a:r>
          <a:endParaRPr lang="en-US" sz="2600" kern="1200" dirty="0"/>
        </a:p>
      </dsp:txBody>
      <dsp:txXfrm>
        <a:off x="0" y="3960217"/>
        <a:ext cx="8229600" cy="5657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37DA7-9D46-4394-BBC2-BDCDB1BAA22F}">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C119A7-9187-4B32-AC3E-B889B4736384}">
      <dsp:nvSpPr>
        <dsp:cNvPr id="0" name=""/>
        <dsp:cNvSpPr/>
      </dsp:nvSpPr>
      <dsp:spPr>
        <a:xfrm>
          <a:off x="411480" y="12059"/>
          <a:ext cx="5760720" cy="82656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b="1" kern="1200" dirty="0" smtClean="0"/>
            <a:t>Concept of Curriculum</a:t>
          </a:r>
          <a:endParaRPr lang="en-US" sz="2800" kern="1200" dirty="0"/>
        </a:p>
      </dsp:txBody>
      <dsp:txXfrm>
        <a:off x="451829" y="52408"/>
        <a:ext cx="5680022" cy="74586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516FA-9154-49E6-A968-A4DB53B5E1F3}">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3EF31-D13E-441A-9A39-C94B50CAB7B6}">
      <dsp:nvSpPr>
        <dsp:cNvPr id="0" name=""/>
        <dsp:cNvSpPr/>
      </dsp:nvSpPr>
      <dsp:spPr>
        <a:xfrm>
          <a:off x="628203" y="452596"/>
          <a:ext cx="7538938"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71120" rIns="71120" bIns="71120" numCol="1" spcCol="1270" anchor="ctr" anchorCtr="0">
          <a:noAutofit/>
        </a:bodyPr>
        <a:lstStyle/>
        <a:p>
          <a:pPr lvl="0" algn="l" defTabSz="1244600" rtl="0">
            <a:lnSpc>
              <a:spcPct val="90000"/>
            </a:lnSpc>
            <a:spcBef>
              <a:spcPct val="0"/>
            </a:spcBef>
            <a:spcAft>
              <a:spcPct val="35000"/>
            </a:spcAft>
          </a:pPr>
          <a:r>
            <a:rPr lang="en-US" sz="2800" kern="1200" dirty="0" smtClean="0"/>
            <a:t>It is </a:t>
          </a:r>
          <a:r>
            <a:rPr lang="en-US" sz="2800" b="1" kern="1200" dirty="0" smtClean="0"/>
            <a:t>dynamic </a:t>
          </a:r>
          <a:r>
            <a:rPr lang="en-US" sz="2800" kern="1200" dirty="0" smtClean="0"/>
            <a:t>as the </a:t>
          </a:r>
          <a:r>
            <a:rPr lang="en-US" sz="2800" b="1" kern="1200" dirty="0" smtClean="0"/>
            <a:t>changes </a:t>
          </a:r>
          <a:r>
            <a:rPr lang="en-US" sz="2800" kern="1200" dirty="0" smtClean="0"/>
            <a:t>that occur in the society </a:t>
          </a:r>
          <a:endParaRPr lang="en-US" sz="2800" kern="1200" dirty="0"/>
        </a:p>
      </dsp:txBody>
      <dsp:txXfrm>
        <a:off x="628203" y="452596"/>
        <a:ext cx="7538938" cy="905192"/>
      </dsp:txXfrm>
    </dsp:sp>
    <dsp:sp modelId="{22E37097-81A9-4874-B15C-A5CF533496F8}">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583B69-E2E2-40C7-9E17-E3890C78B271}">
      <dsp:nvSpPr>
        <dsp:cNvPr id="0" name=""/>
        <dsp:cNvSpPr/>
      </dsp:nvSpPr>
      <dsp:spPr>
        <a:xfrm>
          <a:off x="957241" y="1810385"/>
          <a:ext cx="7209900"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lvl="0" algn="l" defTabSz="1066800" rtl="0">
            <a:lnSpc>
              <a:spcPct val="90000"/>
            </a:lnSpc>
            <a:spcBef>
              <a:spcPct val="0"/>
            </a:spcBef>
            <a:spcAft>
              <a:spcPct val="35000"/>
            </a:spcAft>
          </a:pPr>
          <a:r>
            <a:rPr lang="en-US" sz="2400" kern="1200" dirty="0" smtClean="0"/>
            <a:t>In a </a:t>
          </a:r>
          <a:r>
            <a:rPr lang="en-US" sz="2400" b="1" kern="1200" dirty="0" smtClean="0"/>
            <a:t>narrow sense </a:t>
          </a:r>
          <a:r>
            <a:rPr lang="en-US" sz="2400" kern="1200" dirty="0" smtClean="0"/>
            <a:t>it is viewed merely as a </a:t>
          </a:r>
          <a:r>
            <a:rPr lang="en-US" sz="2400" b="1" kern="1200" dirty="0" smtClean="0"/>
            <a:t>listing of subjects </a:t>
          </a:r>
          <a:r>
            <a:rPr lang="en-US" sz="2400" kern="1200" dirty="0" smtClean="0"/>
            <a:t>to be taught in school.</a:t>
          </a:r>
          <a:endParaRPr lang="en-US" sz="2400" kern="1200" dirty="0"/>
        </a:p>
      </dsp:txBody>
      <dsp:txXfrm>
        <a:off x="957241" y="1810385"/>
        <a:ext cx="7209900" cy="905192"/>
      </dsp:txXfrm>
    </dsp:sp>
    <dsp:sp modelId="{7B9394EE-1C16-463F-8717-134E5DA3B947}">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D7AC94-C494-40AB-A8D3-8395B92D9B62}">
      <dsp:nvSpPr>
        <dsp:cNvPr id="0" name=""/>
        <dsp:cNvSpPr/>
      </dsp:nvSpPr>
      <dsp:spPr>
        <a:xfrm>
          <a:off x="628203" y="3050539"/>
          <a:ext cx="7538938" cy="11404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lvl="0" algn="l" defTabSz="1066800" rtl="0">
            <a:lnSpc>
              <a:spcPct val="90000"/>
            </a:lnSpc>
            <a:spcBef>
              <a:spcPct val="0"/>
            </a:spcBef>
            <a:spcAft>
              <a:spcPct val="35000"/>
            </a:spcAft>
          </a:pPr>
          <a:r>
            <a:rPr lang="en-US" sz="2400" kern="1200" dirty="0" smtClean="0"/>
            <a:t>In a </a:t>
          </a:r>
          <a:r>
            <a:rPr lang="en-US" sz="2400" b="1" kern="1200" dirty="0" smtClean="0"/>
            <a:t>broad sense</a:t>
          </a:r>
          <a:r>
            <a:rPr lang="en-US" sz="2400" kern="1200" dirty="0" smtClean="0"/>
            <a:t>, it refers to the </a:t>
          </a:r>
          <a:r>
            <a:rPr lang="en-US" sz="2400" b="1" kern="1200" dirty="0" smtClean="0"/>
            <a:t>total learning experiences </a:t>
          </a:r>
          <a:r>
            <a:rPr lang="en-US" sz="2400" kern="1200" dirty="0" smtClean="0"/>
            <a:t>of individuals not only in schools but in society as well.</a:t>
          </a:r>
          <a:endParaRPr lang="en-US" sz="2400" kern="1200" dirty="0"/>
        </a:p>
      </dsp:txBody>
      <dsp:txXfrm>
        <a:off x="628203" y="3050539"/>
        <a:ext cx="7538938" cy="1140461"/>
      </dsp:txXfrm>
    </dsp:sp>
    <dsp:sp modelId="{70F936DF-5C82-4137-8261-F6CB223D042A}">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37DA7-9D46-4394-BBC2-BDCDB1BAA22F}">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C119A7-9187-4B32-AC3E-B889B4736384}">
      <dsp:nvSpPr>
        <dsp:cNvPr id="0" name=""/>
        <dsp:cNvSpPr/>
      </dsp:nvSpPr>
      <dsp:spPr>
        <a:xfrm>
          <a:off x="411480" y="12059"/>
          <a:ext cx="5760720" cy="82656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b="1" kern="1200" dirty="0" smtClean="0"/>
            <a:t>Concept of Curriculum</a:t>
          </a:r>
          <a:endParaRPr lang="en-US" sz="2800" kern="1200" dirty="0"/>
        </a:p>
      </dsp:txBody>
      <dsp:txXfrm>
        <a:off x="451829" y="52408"/>
        <a:ext cx="5680022" cy="74586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516FA-9154-49E6-A968-A4DB53B5E1F3}">
      <dsp:nvSpPr>
        <dsp:cNvPr id="0" name=""/>
        <dsp:cNvSpPr/>
      </dsp:nvSpPr>
      <dsp:spPr>
        <a:xfrm>
          <a:off x="-5078383" y="-745263"/>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3EF31-D13E-441A-9A39-C94B50CAB7B6}">
      <dsp:nvSpPr>
        <dsp:cNvPr id="0" name=""/>
        <dsp:cNvSpPr/>
      </dsp:nvSpPr>
      <dsp:spPr>
        <a:xfrm>
          <a:off x="831985" y="38692"/>
          <a:ext cx="7373740" cy="25859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71120" rIns="71120" bIns="71120" numCol="1" spcCol="1270" anchor="ctr" anchorCtr="0">
          <a:noAutofit/>
        </a:bodyPr>
        <a:lstStyle/>
        <a:p>
          <a:pPr lvl="0" algn="l" defTabSz="1244600" rtl="0">
            <a:lnSpc>
              <a:spcPct val="90000"/>
            </a:lnSpc>
            <a:spcBef>
              <a:spcPct val="0"/>
            </a:spcBef>
            <a:spcAft>
              <a:spcPct val="35000"/>
            </a:spcAft>
          </a:pPr>
          <a:r>
            <a:rPr lang="en-US" sz="2800" kern="1200" dirty="0" smtClean="0"/>
            <a:t>Systematic group of courses or sequence of</a:t>
          </a:r>
        </a:p>
        <a:p>
          <a:pPr lvl="0" algn="l" defTabSz="1244600">
            <a:lnSpc>
              <a:spcPct val="90000"/>
            </a:lnSpc>
            <a:spcBef>
              <a:spcPct val="0"/>
            </a:spcBef>
            <a:spcAft>
              <a:spcPct val="35000"/>
            </a:spcAft>
          </a:pPr>
          <a:r>
            <a:rPr lang="en-US" sz="2800" kern="1200" dirty="0" smtClean="0"/>
            <a:t>subject required for graduation or</a:t>
          </a:r>
        </a:p>
        <a:p>
          <a:pPr lvl="0" algn="l" defTabSz="1244600">
            <a:lnSpc>
              <a:spcPct val="90000"/>
            </a:lnSpc>
            <a:spcBef>
              <a:spcPct val="0"/>
            </a:spcBef>
            <a:spcAft>
              <a:spcPct val="35000"/>
            </a:spcAft>
          </a:pPr>
          <a:r>
            <a:rPr lang="en-US" sz="2800" kern="1200" dirty="0" smtClean="0"/>
            <a:t>certification in a major field of study.</a:t>
          </a:r>
          <a:endParaRPr lang="en-US" sz="2800" kern="1200" dirty="0"/>
        </a:p>
      </dsp:txBody>
      <dsp:txXfrm>
        <a:off x="831985" y="38692"/>
        <a:ext cx="7373740" cy="2585954"/>
      </dsp:txXfrm>
    </dsp:sp>
    <dsp:sp modelId="{22E37097-81A9-4874-B15C-A5CF533496F8}">
      <dsp:nvSpPr>
        <dsp:cNvPr id="0" name=""/>
        <dsp:cNvSpPr/>
      </dsp:nvSpPr>
      <dsp:spPr>
        <a:xfrm>
          <a:off x="23874" y="523558"/>
          <a:ext cx="1616221" cy="161622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2C4AC4-872D-4219-A1BE-1FCA829E4C5C}">
      <dsp:nvSpPr>
        <dsp:cNvPr id="0" name=""/>
        <dsp:cNvSpPr/>
      </dsp:nvSpPr>
      <dsp:spPr>
        <a:xfrm>
          <a:off x="831985" y="2055723"/>
          <a:ext cx="7373740" cy="2431546"/>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1026301" tIns="81280" rIns="81280" bIns="81280" numCol="1" spcCol="1270" anchor="ctr" anchorCtr="0">
          <a:noAutofit/>
        </a:bodyPr>
        <a:lstStyle/>
        <a:p>
          <a:pPr lvl="0" algn="l" defTabSz="1422400" rtl="0">
            <a:lnSpc>
              <a:spcPct val="90000"/>
            </a:lnSpc>
            <a:spcBef>
              <a:spcPct val="0"/>
            </a:spcBef>
            <a:spcAft>
              <a:spcPct val="35000"/>
            </a:spcAft>
          </a:pPr>
          <a:r>
            <a:rPr lang="en-US" sz="3200" kern="1200" dirty="0" smtClean="0"/>
            <a:t>A general overall plan of the content or specific materials of instruction that the college should offer the student by way of qualifying him for graduation.</a:t>
          </a:r>
          <a:endParaRPr lang="en-US" sz="3200" kern="1200" dirty="0"/>
        </a:p>
      </dsp:txBody>
      <dsp:txXfrm>
        <a:off x="831985" y="2055723"/>
        <a:ext cx="7373740" cy="2431546"/>
      </dsp:txXfrm>
    </dsp:sp>
    <dsp:sp modelId="{70F936DF-5C82-4137-8261-F6CB223D042A}">
      <dsp:nvSpPr>
        <dsp:cNvPr id="0" name=""/>
        <dsp:cNvSpPr/>
      </dsp:nvSpPr>
      <dsp:spPr>
        <a:xfrm>
          <a:off x="23874" y="2463386"/>
          <a:ext cx="1616221" cy="161622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86E7F-C8DE-4649-BBA2-9EC2913F5510}">
      <dsp:nvSpPr>
        <dsp:cNvPr id="0" name=""/>
        <dsp:cNvSpPr/>
      </dsp:nvSpPr>
      <dsp:spPr>
        <a:xfrm>
          <a:off x="2048256" y="0"/>
          <a:ext cx="2304288" cy="1752600"/>
        </a:xfrm>
        <a:prstGeom prst="round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err="1" smtClean="0"/>
            <a:t>Abdirahman</a:t>
          </a:r>
          <a:r>
            <a:rPr lang="en-US" sz="3000" kern="1200" dirty="0" smtClean="0"/>
            <a:t> </a:t>
          </a:r>
          <a:r>
            <a:rPr lang="en-US" sz="3000" kern="1200" dirty="0" err="1" smtClean="0"/>
            <a:t>Sheikhdon</a:t>
          </a:r>
          <a:endParaRPr lang="en-US" sz="3000" kern="1200" dirty="0"/>
        </a:p>
      </dsp:txBody>
      <dsp:txXfrm>
        <a:off x="2133811" y="85555"/>
        <a:ext cx="2133178" cy="158149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37DA7-9D46-4394-BBC2-BDCDB1BAA22F}">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C119A7-9187-4B32-AC3E-B889B4736384}">
      <dsp:nvSpPr>
        <dsp:cNvPr id="0" name=""/>
        <dsp:cNvSpPr/>
      </dsp:nvSpPr>
      <dsp:spPr>
        <a:xfrm>
          <a:off x="411480" y="12059"/>
          <a:ext cx="5760720" cy="82656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b="1" kern="1200" dirty="0" smtClean="0"/>
            <a:t>Concept of Curriculum</a:t>
          </a:r>
          <a:endParaRPr lang="en-US" sz="2800" kern="1200" dirty="0"/>
        </a:p>
      </dsp:txBody>
      <dsp:txXfrm>
        <a:off x="451829" y="52408"/>
        <a:ext cx="5680022" cy="74586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516FA-9154-49E6-A968-A4DB53B5E1F3}">
      <dsp:nvSpPr>
        <dsp:cNvPr id="0" name=""/>
        <dsp:cNvSpPr/>
      </dsp:nvSpPr>
      <dsp:spPr>
        <a:xfrm>
          <a:off x="-4704831"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3EF31-D13E-441A-9A39-C94B50CAB7B6}">
      <dsp:nvSpPr>
        <dsp:cNvPr id="0" name=""/>
        <dsp:cNvSpPr/>
      </dsp:nvSpPr>
      <dsp:spPr>
        <a:xfrm>
          <a:off x="1349639" y="103558"/>
          <a:ext cx="6879960" cy="43188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6242" tIns="71120" rIns="71120" bIns="71120" numCol="1" spcCol="1270" anchor="ctr" anchorCtr="0">
          <a:noAutofit/>
        </a:bodyPr>
        <a:lstStyle/>
        <a:p>
          <a:pPr lvl="0" algn="l" defTabSz="1244600" rtl="0">
            <a:lnSpc>
              <a:spcPct val="90000"/>
            </a:lnSpc>
            <a:spcBef>
              <a:spcPct val="0"/>
            </a:spcBef>
            <a:spcAft>
              <a:spcPct val="35000"/>
            </a:spcAft>
          </a:pPr>
          <a:r>
            <a:rPr lang="en-US" sz="2800" kern="1200" dirty="0" smtClean="0"/>
            <a:t>A body of prescribed educative experiences under the supervision of an educational institute, designed to provide an individual with the best possible training and experience to fit him for the society of which he lies as a part or to quality him for a trade or profession</a:t>
          </a:r>
          <a:endParaRPr lang="en-US" sz="2800" kern="1200" dirty="0"/>
        </a:p>
      </dsp:txBody>
      <dsp:txXfrm>
        <a:off x="1349639" y="103558"/>
        <a:ext cx="6879960" cy="4318845"/>
      </dsp:txXfrm>
    </dsp:sp>
    <dsp:sp modelId="{22E37097-81A9-4874-B15C-A5CF533496F8}">
      <dsp:nvSpPr>
        <dsp:cNvPr id="0" name=""/>
        <dsp:cNvSpPr/>
      </dsp:nvSpPr>
      <dsp:spPr>
        <a:xfrm>
          <a:off x="0" y="913342"/>
          <a:ext cx="2699278" cy="2699278"/>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EC3C97-F907-4EB6-B572-E534D5756A83}">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D206B4-E1EF-481D-B0E6-2F4DDB7F74FD}">
      <dsp:nvSpPr>
        <dsp:cNvPr id="0" name=""/>
        <dsp:cNvSpPr/>
      </dsp:nvSpPr>
      <dsp:spPr>
        <a:xfrm>
          <a:off x="411480" y="12059"/>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b="1" kern="1200" smtClean="0"/>
            <a:t>Common concepts of curriculum</a:t>
          </a:r>
          <a:br>
            <a:rPr lang="en-US" sz="2800" b="1" kern="1200" smtClean="0"/>
          </a:br>
          <a:endParaRPr lang="en-US" sz="2800" kern="1200"/>
        </a:p>
      </dsp:txBody>
      <dsp:txXfrm>
        <a:off x="451829" y="52408"/>
        <a:ext cx="5680022" cy="74586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4D002-1021-420C-A369-D90EB98179E1}">
      <dsp:nvSpPr>
        <dsp:cNvPr id="0" name=""/>
        <dsp:cNvSpPr/>
      </dsp:nvSpPr>
      <dsp:spPr>
        <a:xfrm>
          <a:off x="0" y="4088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Scope and sequence.</a:t>
          </a:r>
          <a:endParaRPr lang="en-US" sz="2400" kern="1200"/>
        </a:p>
      </dsp:txBody>
      <dsp:txXfrm>
        <a:off x="28100" y="68981"/>
        <a:ext cx="8173400" cy="519439"/>
      </dsp:txXfrm>
    </dsp:sp>
    <dsp:sp modelId="{E77565DA-C2F9-49A6-B5F0-A74556F0C00B}">
      <dsp:nvSpPr>
        <dsp:cNvPr id="0" name=""/>
        <dsp:cNvSpPr/>
      </dsp:nvSpPr>
      <dsp:spPr>
        <a:xfrm>
          <a:off x="0" y="68564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Syllabus.</a:t>
          </a:r>
          <a:endParaRPr lang="en-US" sz="2400" kern="1200"/>
        </a:p>
      </dsp:txBody>
      <dsp:txXfrm>
        <a:off x="28100" y="713741"/>
        <a:ext cx="8173400" cy="519439"/>
      </dsp:txXfrm>
    </dsp:sp>
    <dsp:sp modelId="{D91A24D7-D28F-428F-9C7D-6D8CE29EFB05}">
      <dsp:nvSpPr>
        <dsp:cNvPr id="0" name=""/>
        <dsp:cNvSpPr/>
      </dsp:nvSpPr>
      <dsp:spPr>
        <a:xfrm>
          <a:off x="0" y="133040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Content outline.</a:t>
          </a:r>
          <a:endParaRPr lang="en-US" sz="2400" kern="1200"/>
        </a:p>
      </dsp:txBody>
      <dsp:txXfrm>
        <a:off x="28100" y="1358501"/>
        <a:ext cx="8173400" cy="519439"/>
      </dsp:txXfrm>
    </dsp:sp>
    <dsp:sp modelId="{241CDF8C-BFA0-4509-AD06-0539C535BDF3}">
      <dsp:nvSpPr>
        <dsp:cNvPr id="0" name=""/>
        <dsp:cNvSpPr/>
      </dsp:nvSpPr>
      <dsp:spPr>
        <a:xfrm>
          <a:off x="0" y="197516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Standards.</a:t>
          </a:r>
          <a:endParaRPr lang="en-US" sz="2400" kern="1200"/>
        </a:p>
      </dsp:txBody>
      <dsp:txXfrm>
        <a:off x="28100" y="2003261"/>
        <a:ext cx="8173400" cy="519439"/>
      </dsp:txXfrm>
    </dsp:sp>
    <dsp:sp modelId="{4D878A13-4704-4AED-8BB1-234FCD57D61A}">
      <dsp:nvSpPr>
        <dsp:cNvPr id="0" name=""/>
        <dsp:cNvSpPr/>
      </dsp:nvSpPr>
      <dsp:spPr>
        <a:xfrm>
          <a:off x="0" y="261992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Textbooks.</a:t>
          </a:r>
          <a:endParaRPr lang="en-US" sz="2400" kern="1200"/>
        </a:p>
      </dsp:txBody>
      <dsp:txXfrm>
        <a:off x="28100" y="2648021"/>
        <a:ext cx="8173400" cy="519439"/>
      </dsp:txXfrm>
    </dsp:sp>
    <dsp:sp modelId="{11232710-2923-41D5-AC9B-119A4B619DA4}">
      <dsp:nvSpPr>
        <dsp:cNvPr id="0" name=""/>
        <dsp:cNvSpPr/>
      </dsp:nvSpPr>
      <dsp:spPr>
        <a:xfrm>
          <a:off x="0" y="326468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Course of Study.</a:t>
          </a:r>
          <a:endParaRPr lang="en-US" sz="2400" kern="1200"/>
        </a:p>
      </dsp:txBody>
      <dsp:txXfrm>
        <a:off x="28100" y="3292781"/>
        <a:ext cx="8173400" cy="519439"/>
      </dsp:txXfrm>
    </dsp:sp>
    <dsp:sp modelId="{924EAAF8-1683-4693-A80E-EDDEDB16FBF0}">
      <dsp:nvSpPr>
        <dsp:cNvPr id="0" name=""/>
        <dsp:cNvSpPr/>
      </dsp:nvSpPr>
      <dsp:spPr>
        <a:xfrm>
          <a:off x="0" y="390944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Planned Experiences</a:t>
          </a:r>
          <a:endParaRPr lang="en-US" sz="2400" kern="1200"/>
        </a:p>
      </dsp:txBody>
      <dsp:txXfrm>
        <a:off x="28100" y="3937541"/>
        <a:ext cx="8173400" cy="51943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0C27C-E93B-4F25-9EE8-65260C2D336E}">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CFE32F-7EF8-484B-836A-F94591072BA8}">
      <dsp:nvSpPr>
        <dsp:cNvPr id="0" name=""/>
        <dsp:cNvSpPr/>
      </dsp:nvSpPr>
      <dsp:spPr>
        <a:xfrm>
          <a:off x="411480" y="12059"/>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Elements of Curriculum</a:t>
          </a:r>
          <a:endParaRPr lang="en-US" sz="2800" kern="1200" dirty="0"/>
        </a:p>
      </dsp:txBody>
      <dsp:txXfrm>
        <a:off x="451829" y="52408"/>
        <a:ext cx="5680022" cy="74586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498C7-E49A-4CC3-BFAA-9F83B7515717}">
      <dsp:nvSpPr>
        <dsp:cNvPr id="0" name=""/>
        <dsp:cNvSpPr/>
      </dsp:nvSpPr>
      <dsp:spPr>
        <a:xfrm>
          <a:off x="3306105" y="1624"/>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Aims/Objectives</a:t>
          </a:r>
          <a:endParaRPr lang="en-US" sz="1600" kern="1200" dirty="0"/>
        </a:p>
      </dsp:txBody>
      <dsp:txXfrm>
        <a:off x="3357425" y="52944"/>
        <a:ext cx="1514749" cy="948663"/>
      </dsp:txXfrm>
    </dsp:sp>
    <dsp:sp modelId="{D24686F1-A7D5-4F72-96D3-15D1F3D83781}">
      <dsp:nvSpPr>
        <dsp:cNvPr id="0" name=""/>
        <dsp:cNvSpPr/>
      </dsp:nvSpPr>
      <dsp:spPr>
        <a:xfrm>
          <a:off x="2379094" y="527276"/>
          <a:ext cx="3471410" cy="3471410"/>
        </a:xfrm>
        <a:custGeom>
          <a:avLst/>
          <a:gdLst/>
          <a:ahLst/>
          <a:cxnLst/>
          <a:rect l="0" t="0" r="0" b="0"/>
          <a:pathLst>
            <a:path>
              <a:moveTo>
                <a:pt x="2556032" y="206085"/>
              </a:moveTo>
              <a:arcTo wR="1735705" hR="1735705" stAng="17892266"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00059C-4963-47F7-88A9-2C31FD54DB52}">
      <dsp:nvSpPr>
        <dsp:cNvPr id="0" name=""/>
        <dsp:cNvSpPr/>
      </dsp:nvSpPr>
      <dsp:spPr>
        <a:xfrm>
          <a:off x="5041810" y="1737329"/>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Contents</a:t>
          </a:r>
          <a:endParaRPr lang="en-US" sz="1600" kern="1200" dirty="0"/>
        </a:p>
      </dsp:txBody>
      <dsp:txXfrm>
        <a:off x="5093130" y="1788649"/>
        <a:ext cx="1514749" cy="948663"/>
      </dsp:txXfrm>
    </dsp:sp>
    <dsp:sp modelId="{D1E6BCA6-AAEC-4EEB-A4A4-2CD05C5EF9EF}">
      <dsp:nvSpPr>
        <dsp:cNvPr id="0" name=""/>
        <dsp:cNvSpPr/>
      </dsp:nvSpPr>
      <dsp:spPr>
        <a:xfrm>
          <a:off x="2379094" y="527276"/>
          <a:ext cx="3471410" cy="3471410"/>
        </a:xfrm>
        <a:custGeom>
          <a:avLst/>
          <a:gdLst/>
          <a:ahLst/>
          <a:cxnLst/>
          <a:rect l="0" t="0" r="0" b="0"/>
          <a:pathLst>
            <a:path>
              <a:moveTo>
                <a:pt x="3385863" y="2273895"/>
              </a:moveTo>
              <a:arcTo wR="1735705" hR="1735705" stAng="1083808"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E6A994-E76D-43C9-A855-C4618055428B}">
      <dsp:nvSpPr>
        <dsp:cNvPr id="0" name=""/>
        <dsp:cNvSpPr/>
      </dsp:nvSpPr>
      <dsp:spPr>
        <a:xfrm>
          <a:off x="3306105" y="3473035"/>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Methods</a:t>
          </a:r>
          <a:endParaRPr lang="en-US" sz="1600" kern="1200" dirty="0"/>
        </a:p>
      </dsp:txBody>
      <dsp:txXfrm>
        <a:off x="3357425" y="3524355"/>
        <a:ext cx="1514749" cy="948663"/>
      </dsp:txXfrm>
    </dsp:sp>
    <dsp:sp modelId="{619101F7-D61F-45CC-89F8-7A65A3C6DADB}">
      <dsp:nvSpPr>
        <dsp:cNvPr id="0" name=""/>
        <dsp:cNvSpPr/>
      </dsp:nvSpPr>
      <dsp:spPr>
        <a:xfrm>
          <a:off x="2379094" y="527276"/>
          <a:ext cx="3471410" cy="3471410"/>
        </a:xfrm>
        <a:custGeom>
          <a:avLst/>
          <a:gdLst/>
          <a:ahLst/>
          <a:cxnLst/>
          <a:rect l="0" t="0" r="0" b="0"/>
          <a:pathLst>
            <a:path>
              <a:moveTo>
                <a:pt x="915378" y="3265324"/>
              </a:moveTo>
              <a:arcTo wR="1735705" hR="1735705" stAng="7092266"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9F81FF-1AA2-4A2C-BAD9-01C95BD3BD92}">
      <dsp:nvSpPr>
        <dsp:cNvPr id="0" name=""/>
        <dsp:cNvSpPr/>
      </dsp:nvSpPr>
      <dsp:spPr>
        <a:xfrm>
          <a:off x="1570399" y="1737329"/>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Evaluation</a:t>
          </a:r>
          <a:endParaRPr lang="en-US" sz="1600" kern="1200" dirty="0"/>
        </a:p>
      </dsp:txBody>
      <dsp:txXfrm>
        <a:off x="1621719" y="1788649"/>
        <a:ext cx="1514749" cy="948663"/>
      </dsp:txXfrm>
    </dsp:sp>
    <dsp:sp modelId="{69D4FF93-6CFF-4F7E-BC72-D05DC7DF2035}">
      <dsp:nvSpPr>
        <dsp:cNvPr id="0" name=""/>
        <dsp:cNvSpPr/>
      </dsp:nvSpPr>
      <dsp:spPr>
        <a:xfrm>
          <a:off x="2379094" y="527276"/>
          <a:ext cx="3471410" cy="3471410"/>
        </a:xfrm>
        <a:custGeom>
          <a:avLst/>
          <a:gdLst/>
          <a:ahLst/>
          <a:cxnLst/>
          <a:rect l="0" t="0" r="0" b="0"/>
          <a:pathLst>
            <a:path>
              <a:moveTo>
                <a:pt x="85546" y="1197514"/>
              </a:moveTo>
              <a:arcTo wR="1735705" hR="1735705" stAng="11883808"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6E549-A068-44DC-9BE9-C7C8312BD373}">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D3515E-B2FE-47E9-8232-70731B2590F1}">
      <dsp:nvSpPr>
        <dsp:cNvPr id="0" name=""/>
        <dsp:cNvSpPr/>
      </dsp:nvSpPr>
      <dsp:spPr>
        <a:xfrm>
          <a:off x="411480" y="12059"/>
          <a:ext cx="5760720" cy="826560"/>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smtClean="0"/>
            <a:t>Introduction</a:t>
          </a:r>
          <a:endParaRPr lang="en-US" sz="2800" kern="1200"/>
        </a:p>
      </dsp:txBody>
      <dsp:txXfrm>
        <a:off x="451829" y="52408"/>
        <a:ext cx="5680022" cy="745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577FD-57B3-425C-AE42-17FA1F2B076C}">
      <dsp:nvSpPr>
        <dsp:cNvPr id="0" name=""/>
        <dsp:cNvSpPr/>
      </dsp:nvSpPr>
      <dsp:spPr>
        <a:xfrm>
          <a:off x="152403" y="1383641"/>
          <a:ext cx="1752593" cy="1758680"/>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D5FC5BAD-66AF-4BCF-AB0C-3A859DF099AE}">
      <dsp:nvSpPr>
        <dsp:cNvPr id="0" name=""/>
        <dsp:cNvSpPr/>
      </dsp:nvSpPr>
      <dsp:spPr>
        <a:xfrm>
          <a:off x="1028700" y="1588154"/>
          <a:ext cx="7200899" cy="1349654"/>
        </a:xfrm>
        <a:prstGeom prst="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en-US" sz="3000" kern="1200" dirty="0" smtClean="0"/>
            <a:t>Curriculum is the base in education on which the teaching and learning process are implemented.</a:t>
          </a:r>
          <a:endParaRPr lang="en-US" sz="3000" kern="1200" dirty="0"/>
        </a:p>
      </dsp:txBody>
      <dsp:txXfrm>
        <a:off x="1028700" y="1588154"/>
        <a:ext cx="7200899" cy="1349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D9740-D5B0-43E3-899A-436BF62B8827}">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C1620F-3FBC-47F2-A6F0-9E1A3A73699D}">
      <dsp:nvSpPr>
        <dsp:cNvPr id="0" name=""/>
        <dsp:cNvSpPr/>
      </dsp:nvSpPr>
      <dsp:spPr>
        <a:xfrm>
          <a:off x="411480" y="12059"/>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smtClean="0"/>
            <a:t>Definitions</a:t>
          </a:r>
          <a:endParaRPr lang="en-US" sz="2800" kern="1200"/>
        </a:p>
      </dsp:txBody>
      <dsp:txXfrm>
        <a:off x="451829" y="52408"/>
        <a:ext cx="5680022" cy="745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E5291-5F95-4EBF-B5B2-B027AF26CBC9}">
      <dsp:nvSpPr>
        <dsp:cNvPr id="0" name=""/>
        <dsp:cNvSpPr/>
      </dsp:nvSpPr>
      <dsp:spPr>
        <a:xfrm>
          <a:off x="2828" y="0"/>
          <a:ext cx="3793331" cy="4525963"/>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t>A systematic arrangement of the sum total of selected experiences planned by a school or a defined group of students to attain the aims of particular educational program.</a:t>
          </a:r>
          <a:endParaRPr lang="en-US" sz="3000" kern="1200" dirty="0"/>
        </a:p>
      </dsp:txBody>
      <dsp:txXfrm>
        <a:off x="113931" y="111103"/>
        <a:ext cx="3571125" cy="4303757"/>
      </dsp:txXfrm>
    </dsp:sp>
    <dsp:sp modelId="{E0708192-559D-4A24-B4B5-32927148B92E}">
      <dsp:nvSpPr>
        <dsp:cNvPr id="0" name=""/>
        <dsp:cNvSpPr/>
      </dsp:nvSpPr>
      <dsp:spPr>
        <a:xfrm>
          <a:off x="4433439" y="0"/>
          <a:ext cx="3793331" cy="4525963"/>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t>All the learning activities which are planned and guided by the school, whether they are carried out in groups and individually, inside or outside the school or college</a:t>
          </a:r>
          <a:endParaRPr lang="en-US" sz="3000" kern="1200" dirty="0"/>
        </a:p>
      </dsp:txBody>
      <dsp:txXfrm>
        <a:off x="4544542" y="111103"/>
        <a:ext cx="3571125" cy="43037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CFD63-AB62-4D19-81AA-4AF07897DBCA}">
      <dsp:nvSpPr>
        <dsp:cNvPr id="0" name=""/>
        <dsp:cNvSpPr/>
      </dsp:nvSpPr>
      <dsp:spPr>
        <a:xfrm>
          <a:off x="0" y="187739"/>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Traditional and Modern Concept of Curriculum</a:t>
          </a:r>
          <a:endParaRPr lang="en-US" sz="3200" kern="1200"/>
        </a:p>
      </dsp:txBody>
      <dsp:txXfrm>
        <a:off x="37467" y="225206"/>
        <a:ext cx="8154666" cy="6925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80764-F10E-4070-8703-C7C2C42B9852}">
      <dsp:nvSpPr>
        <dsp:cNvPr id="0" name=""/>
        <dsp:cNvSpPr/>
      </dsp:nvSpPr>
      <dsp:spPr>
        <a:xfrm rot="5400000">
          <a:off x="4854471" y="-1705287"/>
          <a:ext cx="1483313" cy="5266944"/>
        </a:xfrm>
        <a:prstGeom prst="round2Same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47650" tIns="123825" rIns="247650" bIns="123825"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t>Main purpose: help the learner to memorize the contents.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Focuses on only textbooks</a:t>
          </a:r>
          <a:endParaRPr lang="en-US" sz="2800" kern="1200" dirty="0"/>
        </a:p>
      </dsp:txBody>
      <dsp:txXfrm rot="-5400000">
        <a:off x="2962656" y="258937"/>
        <a:ext cx="5194535" cy="1338495"/>
      </dsp:txXfrm>
    </dsp:sp>
    <dsp:sp modelId="{379E4242-F370-47C0-9BC1-95B95C2BD762}">
      <dsp:nvSpPr>
        <dsp:cNvPr id="0" name=""/>
        <dsp:cNvSpPr/>
      </dsp:nvSpPr>
      <dsp:spPr>
        <a:xfrm>
          <a:off x="0" y="1113"/>
          <a:ext cx="2962656" cy="18541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b="1" kern="1200" dirty="0" smtClean="0"/>
            <a:t>Traditional/Old Concept</a:t>
          </a:r>
          <a:r>
            <a:rPr lang="en-US" sz="3000" kern="1200" dirty="0" smtClean="0"/>
            <a:t>:  </a:t>
          </a:r>
          <a:endParaRPr lang="en-US" sz="3000" kern="1200" dirty="0"/>
        </a:p>
      </dsp:txBody>
      <dsp:txXfrm>
        <a:off x="90512" y="91625"/>
        <a:ext cx="2781632" cy="1673118"/>
      </dsp:txXfrm>
    </dsp:sp>
    <dsp:sp modelId="{FEC14AD5-0DE4-435C-B255-79C2AC7DF017}">
      <dsp:nvSpPr>
        <dsp:cNvPr id="0" name=""/>
        <dsp:cNvSpPr/>
      </dsp:nvSpPr>
      <dsp:spPr>
        <a:xfrm rot="5400000">
          <a:off x="4302219" y="605505"/>
          <a:ext cx="2576886" cy="5261800"/>
        </a:xfrm>
        <a:prstGeom prst="round2Same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Totality of all the learning activities to which child is exposed during study classroom experience, laboratory, library, play ground, school, study visits, community etc</a:t>
          </a:r>
          <a:r>
            <a:rPr lang="en-US" sz="2100" kern="1200" dirty="0" smtClean="0"/>
            <a:t>.</a:t>
          </a:r>
          <a:endParaRPr lang="en-US" sz="2100" kern="1200" dirty="0"/>
        </a:p>
      </dsp:txBody>
      <dsp:txXfrm rot="-5400000">
        <a:off x="2959763" y="2073755"/>
        <a:ext cx="5136007" cy="2325300"/>
      </dsp:txXfrm>
    </dsp:sp>
    <dsp:sp modelId="{4430E197-EB8D-437D-8C5A-987BB7A63D39}">
      <dsp:nvSpPr>
        <dsp:cNvPr id="0" name=""/>
        <dsp:cNvSpPr/>
      </dsp:nvSpPr>
      <dsp:spPr>
        <a:xfrm>
          <a:off x="0" y="2309335"/>
          <a:ext cx="2959762" cy="18541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b="1" kern="1200" smtClean="0"/>
            <a:t>Modern Concept</a:t>
          </a:r>
          <a:r>
            <a:rPr lang="en-US" sz="3000" kern="1200" smtClean="0"/>
            <a:t>:</a:t>
          </a:r>
          <a:endParaRPr lang="en-US" sz="3000" kern="1200"/>
        </a:p>
      </dsp:txBody>
      <dsp:txXfrm>
        <a:off x="90512" y="2399847"/>
        <a:ext cx="2778738" cy="16731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98F67-644B-4DDB-AB43-31747A5D6EE0}">
      <dsp:nvSpPr>
        <dsp:cNvPr id="0" name=""/>
        <dsp:cNvSpPr/>
      </dsp:nvSpPr>
      <dsp:spPr>
        <a:xfrm>
          <a:off x="0" y="425340"/>
          <a:ext cx="822960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9569E7-B31C-4EA0-83A0-DAEFDE70DCEE}">
      <dsp:nvSpPr>
        <dsp:cNvPr id="0" name=""/>
        <dsp:cNvSpPr/>
      </dsp:nvSpPr>
      <dsp:spPr>
        <a:xfrm>
          <a:off x="411480" y="12059"/>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smtClean="0"/>
            <a:t>Modern Concept of Curriculum</a:t>
          </a:r>
          <a:br>
            <a:rPr lang="en-US" sz="2800" kern="1200" smtClean="0"/>
          </a:br>
          <a:endParaRPr lang="en-US" sz="2800" kern="1200"/>
        </a:p>
      </dsp:txBody>
      <dsp:txXfrm>
        <a:off x="451829" y="52408"/>
        <a:ext cx="5680022"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590A02-E7AF-4C54-AE15-4C72BAE772DC}" type="datetimeFigureOut">
              <a:rPr lang="en-US" smtClean="0"/>
              <a:t>04-Oct-23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4A88E4-857F-4D44-970D-2B5B7384476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A88E4-857F-4D44-970D-2B5B73844764}" type="slidenum">
              <a:rPr lang="en-US" smtClean="0"/>
              <a:t>10</a:t>
            </a:fld>
            <a:endParaRPr lang="en-US"/>
          </a:p>
        </p:txBody>
      </p:sp>
    </p:spTree>
    <p:extLst>
      <p:ext uri="{BB962C8B-B14F-4D97-AF65-F5344CB8AC3E}">
        <p14:creationId xmlns:p14="http://schemas.microsoft.com/office/powerpoint/2010/main" val="28342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A88E4-857F-4D44-970D-2B5B73844764}" type="slidenum">
              <a:rPr lang="en-US" smtClean="0"/>
              <a:t>11</a:t>
            </a:fld>
            <a:endParaRPr lang="en-US"/>
          </a:p>
        </p:txBody>
      </p:sp>
    </p:spTree>
    <p:extLst>
      <p:ext uri="{BB962C8B-B14F-4D97-AF65-F5344CB8AC3E}">
        <p14:creationId xmlns:p14="http://schemas.microsoft.com/office/powerpoint/2010/main" val="383497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9.00 – 9.05</a:t>
            </a:r>
          </a:p>
          <a:p>
            <a:endParaRPr lang="en-GB" dirty="0" smtClean="0"/>
          </a:p>
        </p:txBody>
      </p:sp>
      <p:sp>
        <p:nvSpPr>
          <p:cNvPr id="4" name="Slide Number Placeholder 3"/>
          <p:cNvSpPr>
            <a:spLocks noGrp="1"/>
          </p:cNvSpPr>
          <p:nvPr>
            <p:ph type="sldNum" sz="quarter" idx="10"/>
          </p:nvPr>
        </p:nvSpPr>
        <p:spPr/>
        <p:txBody>
          <a:bodyPr/>
          <a:lstStyle/>
          <a:p>
            <a:fld id="{04B64E32-56ED-4373-AD50-E9EAC7FB0BD2}" type="slidenum">
              <a:rPr lang="en-GB" smtClean="0"/>
              <a:pPr/>
              <a:t>13</a:t>
            </a:fld>
            <a:endParaRPr lang="en-GB"/>
          </a:p>
        </p:txBody>
      </p:sp>
    </p:spTree>
    <p:extLst>
      <p:ext uri="{BB962C8B-B14F-4D97-AF65-F5344CB8AC3E}">
        <p14:creationId xmlns:p14="http://schemas.microsoft.com/office/powerpoint/2010/main" val="231312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9.00 – 9.05</a:t>
            </a:r>
          </a:p>
          <a:p>
            <a:endParaRPr lang="en-GB" dirty="0" smtClean="0"/>
          </a:p>
        </p:txBody>
      </p:sp>
      <p:sp>
        <p:nvSpPr>
          <p:cNvPr id="4" name="Slide Number Placeholder 3"/>
          <p:cNvSpPr>
            <a:spLocks noGrp="1"/>
          </p:cNvSpPr>
          <p:nvPr>
            <p:ph type="sldNum" sz="quarter" idx="10"/>
          </p:nvPr>
        </p:nvSpPr>
        <p:spPr/>
        <p:txBody>
          <a:bodyPr/>
          <a:lstStyle/>
          <a:p>
            <a:fld id="{04B64E32-56ED-4373-AD50-E9EAC7FB0BD2}" type="slidenum">
              <a:rPr lang="en-GB" smtClean="0"/>
              <a:pPr/>
              <a:t>14</a:t>
            </a:fld>
            <a:endParaRPr lang="en-GB"/>
          </a:p>
        </p:txBody>
      </p:sp>
    </p:spTree>
    <p:extLst>
      <p:ext uri="{BB962C8B-B14F-4D97-AF65-F5344CB8AC3E}">
        <p14:creationId xmlns:p14="http://schemas.microsoft.com/office/powerpoint/2010/main" val="23131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621B29-8DCF-4BAF-88F3-ABB0583053D7}" type="datetimeFigureOut">
              <a:rPr lang="en-US" smtClean="0"/>
              <a:t>04-Oct-23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21B29-8DCF-4BAF-88F3-ABB0583053D7}" type="datetimeFigureOut">
              <a:rPr lang="en-US" smtClean="0"/>
              <a:t>04-Oct-23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21B29-8DCF-4BAF-88F3-ABB0583053D7}" type="datetimeFigureOut">
              <a:rPr lang="en-US" smtClean="0"/>
              <a:t>04-Oct-23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21B29-8DCF-4BAF-88F3-ABB0583053D7}" type="datetimeFigureOut">
              <a:rPr lang="en-US" smtClean="0"/>
              <a:t>04-Oct-23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21B29-8DCF-4BAF-88F3-ABB0583053D7}" type="datetimeFigureOut">
              <a:rPr lang="en-US" smtClean="0"/>
              <a:t>04-Oct-23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621B29-8DCF-4BAF-88F3-ABB0583053D7}" type="datetimeFigureOut">
              <a:rPr lang="en-US" smtClean="0"/>
              <a:t>04-Oct-23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621B29-8DCF-4BAF-88F3-ABB0583053D7}" type="datetimeFigureOut">
              <a:rPr lang="en-US" smtClean="0"/>
              <a:t>04-Oct-23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621B29-8DCF-4BAF-88F3-ABB0583053D7}" type="datetimeFigureOut">
              <a:rPr lang="en-US" smtClean="0"/>
              <a:t>04-Oct-23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21B29-8DCF-4BAF-88F3-ABB0583053D7}" type="datetimeFigureOut">
              <a:rPr lang="en-US" smtClean="0"/>
              <a:t>04-Oct-23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21B29-8DCF-4BAF-88F3-ABB0583053D7}" type="datetimeFigureOut">
              <a:rPr lang="en-US" smtClean="0"/>
              <a:t>04-Oct-23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21B29-8DCF-4BAF-88F3-ABB0583053D7}" type="datetimeFigureOut">
              <a:rPr lang="en-US" smtClean="0"/>
              <a:t>04-Oct-23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0B5F1-9E35-45E4-977D-C2D0883335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21B29-8DCF-4BAF-88F3-ABB0583053D7}" type="datetimeFigureOut">
              <a:rPr lang="en-US" smtClean="0"/>
              <a:t>04-Oct-23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0B5F1-9E35-45E4-977D-C2D0883335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1.xml"/><Relationship Id="rId3" Type="http://schemas.openxmlformats.org/officeDocument/2006/relationships/diagramData" Target="../diagrams/data20.xml"/><Relationship Id="rId7" Type="http://schemas.microsoft.com/office/2007/relationships/diagramDrawing" Target="../diagrams/drawing20.xml"/><Relationship Id="rId12" Type="http://schemas.microsoft.com/office/2007/relationships/diagramDrawing" Target="../diagrams/drawing2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0.xml"/><Relationship Id="rId11" Type="http://schemas.openxmlformats.org/officeDocument/2006/relationships/diagramColors" Target="../diagrams/colors21.xml"/><Relationship Id="rId5" Type="http://schemas.openxmlformats.org/officeDocument/2006/relationships/diagramQuickStyle" Target="../diagrams/quickStyle20.xml"/><Relationship Id="rId10" Type="http://schemas.openxmlformats.org/officeDocument/2006/relationships/diagramQuickStyle" Target="../diagrams/quickStyle21.xml"/><Relationship Id="rId4" Type="http://schemas.openxmlformats.org/officeDocument/2006/relationships/diagramLayout" Target="../diagrams/layout20.xml"/><Relationship Id="rId9" Type="http://schemas.openxmlformats.org/officeDocument/2006/relationships/diagramLayout" Target="../diagrams/layout21.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78394918"/>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10664546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64295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3400346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15355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847811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2433027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7452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05272" y="4833156"/>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Null Curriculum</a:t>
            </a:r>
            <a:endParaRPr lang="en-GB" sz="2800" b="1" dirty="0"/>
          </a:p>
        </p:txBody>
      </p:sp>
      <p:sp>
        <p:nvSpPr>
          <p:cNvPr id="12" name="Rounded Rectangle 11"/>
          <p:cNvSpPr/>
          <p:nvPr/>
        </p:nvSpPr>
        <p:spPr>
          <a:xfrm>
            <a:off x="305272" y="5921896"/>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Written Curriculum</a:t>
            </a:r>
            <a:endParaRPr lang="en-GB" sz="2800" b="1" dirty="0"/>
          </a:p>
        </p:txBody>
      </p:sp>
      <p:sp>
        <p:nvSpPr>
          <p:cNvPr id="11" name="Rounded Rectangle 10"/>
          <p:cNvSpPr/>
          <p:nvPr/>
        </p:nvSpPr>
        <p:spPr>
          <a:xfrm>
            <a:off x="305272" y="3789040"/>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Informal Education Learning</a:t>
            </a:r>
            <a:endParaRPr lang="en-GB" sz="2800" b="1" dirty="0"/>
          </a:p>
        </p:txBody>
      </p:sp>
      <p:sp>
        <p:nvSpPr>
          <p:cNvPr id="10" name="Rounded Rectangle 9"/>
          <p:cNvSpPr/>
          <p:nvPr/>
        </p:nvSpPr>
        <p:spPr>
          <a:xfrm>
            <a:off x="305272" y="2708920"/>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Formal Curriculum </a:t>
            </a:r>
            <a:endParaRPr lang="en-GB" sz="2800" b="1" dirty="0"/>
          </a:p>
        </p:txBody>
      </p:sp>
      <p:sp>
        <p:nvSpPr>
          <p:cNvPr id="9" name="Rounded Rectangle 8"/>
          <p:cNvSpPr/>
          <p:nvPr/>
        </p:nvSpPr>
        <p:spPr>
          <a:xfrm>
            <a:off x="305272" y="1628800"/>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Hidden Curriculum </a:t>
            </a:r>
            <a:endParaRPr lang="en-GB" sz="2800" b="1" dirty="0"/>
          </a:p>
        </p:txBody>
      </p:sp>
      <p:sp>
        <p:nvSpPr>
          <p:cNvPr id="7" name="Rounded Rectangle 6"/>
          <p:cNvSpPr/>
          <p:nvPr/>
        </p:nvSpPr>
        <p:spPr>
          <a:xfrm>
            <a:off x="305272" y="332656"/>
            <a:ext cx="4320480" cy="108012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Key Types</a:t>
            </a:r>
            <a:endParaRPr lang="en-GB" sz="4000" b="1" dirty="0">
              <a:solidFill>
                <a:srgbClr val="FFFF00"/>
              </a:solidFill>
            </a:endParaRPr>
          </a:p>
        </p:txBody>
      </p:sp>
      <p:sp>
        <p:nvSpPr>
          <p:cNvPr id="15" name="Rounded Rectangle 14"/>
          <p:cNvSpPr/>
          <p:nvPr/>
        </p:nvSpPr>
        <p:spPr>
          <a:xfrm>
            <a:off x="3916612" y="2696879"/>
            <a:ext cx="4990675" cy="936104"/>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Subjects that are studied and examined in schools</a:t>
            </a:r>
          </a:p>
        </p:txBody>
      </p:sp>
      <p:sp>
        <p:nvSpPr>
          <p:cNvPr id="16" name="Rounded Rectangle 15"/>
          <p:cNvSpPr/>
          <p:nvPr/>
        </p:nvSpPr>
        <p:spPr>
          <a:xfrm>
            <a:off x="3894017" y="1196752"/>
            <a:ext cx="4990675" cy="1368152"/>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R</a:t>
            </a:r>
            <a:r>
              <a:rPr lang="en-US" sz="2000" dirty="0" smtClean="0"/>
              <a:t>efers to the unwritten, unofficial, and often unintended lessons, values, and perspectives that students learn in school.</a:t>
            </a:r>
            <a:endParaRPr lang="en-GB" sz="2000" dirty="0"/>
          </a:p>
        </p:txBody>
      </p:sp>
      <p:sp>
        <p:nvSpPr>
          <p:cNvPr id="17" name="Rounded Rectangle 16"/>
          <p:cNvSpPr/>
          <p:nvPr/>
        </p:nvSpPr>
        <p:spPr>
          <a:xfrm>
            <a:off x="3941408" y="3785383"/>
            <a:ext cx="4990675" cy="936104"/>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Non directed learning that occurs outside of the classroom and does not have a curriculum to follow</a:t>
            </a:r>
          </a:p>
        </p:txBody>
      </p:sp>
      <p:sp>
        <p:nvSpPr>
          <p:cNvPr id="18" name="Rounded Rectangle 17"/>
          <p:cNvSpPr/>
          <p:nvPr/>
        </p:nvSpPr>
        <p:spPr>
          <a:xfrm>
            <a:off x="3941408" y="4873887"/>
            <a:ext cx="4990675" cy="936104"/>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That which we do not teach, thus giving students the message that these elements are not important in their educational experiences</a:t>
            </a:r>
            <a:endParaRPr lang="en-GB" dirty="0"/>
          </a:p>
        </p:txBody>
      </p:sp>
      <p:sp>
        <p:nvSpPr>
          <p:cNvPr id="19" name="Rounded Rectangle 18"/>
          <p:cNvSpPr/>
          <p:nvPr/>
        </p:nvSpPr>
        <p:spPr>
          <a:xfrm>
            <a:off x="3925887" y="5905961"/>
            <a:ext cx="4990675" cy="936104"/>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Is simply that which is written as part of formal instruction of schooling experiences.</a:t>
            </a:r>
            <a:endParaRPr lang="en-GB" sz="2000" dirty="0"/>
          </a:p>
        </p:txBody>
      </p:sp>
    </p:spTree>
    <p:extLst>
      <p:ext uri="{BB962C8B-B14F-4D97-AF65-F5344CB8AC3E}">
        <p14:creationId xmlns:p14="http://schemas.microsoft.com/office/powerpoint/2010/main" val="109120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fltVal val="0"/>
                                          </p:val>
                                        </p:tav>
                                        <p:tav tm="100000">
                                          <p:val>
                                            <p:strVal val="#ppt_h"/>
                                          </p:val>
                                        </p:tav>
                                      </p:tavLst>
                                    </p:anim>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1" grpId="0" animBg="1"/>
      <p:bldP spid="10" grpId="0" animBg="1"/>
      <p:bldP spid="9" grpId="0" animBg="1"/>
      <p:bldP spid="15" grpId="0" animBg="1"/>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05272" y="4833156"/>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Learned Curriculum</a:t>
            </a:r>
            <a:endParaRPr lang="en-GB" sz="2800" b="1" dirty="0"/>
          </a:p>
        </p:txBody>
      </p:sp>
      <p:sp>
        <p:nvSpPr>
          <p:cNvPr id="11" name="Rounded Rectangle 10"/>
          <p:cNvSpPr/>
          <p:nvPr/>
        </p:nvSpPr>
        <p:spPr>
          <a:xfrm>
            <a:off x="305272" y="3789040"/>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Taught Curriculum</a:t>
            </a:r>
            <a:endParaRPr lang="en-GB" sz="2800" b="1" dirty="0"/>
          </a:p>
        </p:txBody>
      </p:sp>
      <p:sp>
        <p:nvSpPr>
          <p:cNvPr id="10" name="Rounded Rectangle 9"/>
          <p:cNvSpPr/>
          <p:nvPr/>
        </p:nvSpPr>
        <p:spPr>
          <a:xfrm>
            <a:off x="381000" y="1752600"/>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Core Curriculum</a:t>
            </a:r>
            <a:endParaRPr lang="en-GB" sz="2800" b="1" dirty="0"/>
          </a:p>
        </p:txBody>
      </p:sp>
      <p:sp>
        <p:nvSpPr>
          <p:cNvPr id="9" name="Rounded Rectangle 8"/>
          <p:cNvSpPr/>
          <p:nvPr/>
        </p:nvSpPr>
        <p:spPr>
          <a:xfrm>
            <a:off x="304800" y="2819400"/>
            <a:ext cx="3384376" cy="936104"/>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Intended Curriculum</a:t>
            </a:r>
            <a:endParaRPr lang="en-GB" sz="2800" b="1" dirty="0"/>
          </a:p>
        </p:txBody>
      </p:sp>
      <p:sp>
        <p:nvSpPr>
          <p:cNvPr id="7" name="Rounded Rectangle 6"/>
          <p:cNvSpPr/>
          <p:nvPr/>
        </p:nvSpPr>
        <p:spPr>
          <a:xfrm>
            <a:off x="305272" y="332656"/>
            <a:ext cx="4320480" cy="108012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Key Types</a:t>
            </a:r>
            <a:endParaRPr lang="en-GB" sz="4000" b="1" dirty="0">
              <a:solidFill>
                <a:srgbClr val="FFFF00"/>
              </a:solidFill>
            </a:endParaRPr>
          </a:p>
        </p:txBody>
      </p:sp>
      <p:sp>
        <p:nvSpPr>
          <p:cNvPr id="15" name="Rounded Rectangle 14"/>
          <p:cNvSpPr/>
          <p:nvPr/>
        </p:nvSpPr>
        <p:spPr>
          <a:xfrm>
            <a:off x="3886200" y="1447800"/>
            <a:ext cx="4990675" cy="1219200"/>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smtClean="0"/>
              <a:t>Common learning include knowledge, skills and values. It is compulsory subjects</a:t>
            </a:r>
            <a:endParaRPr lang="en-GB" sz="2800" dirty="0"/>
          </a:p>
        </p:txBody>
      </p:sp>
      <p:sp>
        <p:nvSpPr>
          <p:cNvPr id="16" name="Rounded Rectangle 15"/>
          <p:cNvSpPr/>
          <p:nvPr/>
        </p:nvSpPr>
        <p:spPr>
          <a:xfrm>
            <a:off x="3886200" y="2667000"/>
            <a:ext cx="4990675" cy="1139552"/>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t> </a:t>
            </a:r>
            <a:r>
              <a:rPr lang="en-US" sz="2000" dirty="0"/>
              <a:t>W</a:t>
            </a:r>
            <a:r>
              <a:rPr lang="en-US" sz="2000" dirty="0" smtClean="0"/>
              <a:t>hat we want to cover in a year, in a class</a:t>
            </a:r>
            <a:endParaRPr lang="en-GB" sz="2000" dirty="0"/>
          </a:p>
        </p:txBody>
      </p:sp>
      <p:sp>
        <p:nvSpPr>
          <p:cNvPr id="17" name="Rounded Rectangle 16"/>
          <p:cNvSpPr/>
          <p:nvPr/>
        </p:nvSpPr>
        <p:spPr>
          <a:xfrm>
            <a:off x="3941408" y="3785383"/>
            <a:ext cx="4990675" cy="936104"/>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t>What was taught  in a class</a:t>
            </a:r>
            <a:endParaRPr lang="en-GB" sz="2400" dirty="0"/>
          </a:p>
        </p:txBody>
      </p:sp>
      <p:sp>
        <p:nvSpPr>
          <p:cNvPr id="18" name="Rounded Rectangle 17"/>
          <p:cNvSpPr/>
          <p:nvPr/>
        </p:nvSpPr>
        <p:spPr>
          <a:xfrm>
            <a:off x="3941408" y="4873887"/>
            <a:ext cx="4990675" cy="936104"/>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This  is actually what student learn.</a:t>
            </a:r>
            <a:endParaRPr lang="en-GB" dirty="0"/>
          </a:p>
        </p:txBody>
      </p:sp>
    </p:spTree>
    <p:extLst>
      <p:ext uri="{BB962C8B-B14F-4D97-AF65-F5344CB8AC3E}">
        <p14:creationId xmlns:p14="http://schemas.microsoft.com/office/powerpoint/2010/main" val="109120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animEffect transition="in" filter="fade">
                                      <p:cBhvr>
                                        <p:cTn id="5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0" grpId="0" animBg="1"/>
      <p:bldP spid="9"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Documents\TE UNIT\taught-learned.png"/>
          <p:cNvPicPr>
            <a:picLocks noChangeAspect="1" noChangeArrowheads="1"/>
          </p:cNvPicPr>
          <p:nvPr/>
        </p:nvPicPr>
        <p:blipFill>
          <a:blip r:embed="rId2"/>
          <a:srcRect/>
          <a:stretch>
            <a:fillRect/>
          </a:stretch>
        </p:blipFill>
        <p:spPr bwMode="auto">
          <a:xfrm>
            <a:off x="2362200" y="1371600"/>
            <a:ext cx="3771900" cy="370454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ctangular Callout 5"/>
          <p:cNvSpPr/>
          <p:nvPr/>
        </p:nvSpPr>
        <p:spPr>
          <a:xfrm>
            <a:off x="5943600" y="1447800"/>
            <a:ext cx="2667000" cy="838200"/>
          </a:xfrm>
          <a:prstGeom prst="wedgeRectCallout">
            <a:avLst>
              <a:gd name="adj1" fmla="val -64813"/>
              <a:gd name="adj2" fmla="val 22221"/>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What we need to develop a particular education program?</a:t>
            </a:r>
            <a:endParaRPr lang="en-US" dirty="0"/>
          </a:p>
        </p:txBody>
      </p:sp>
      <p:sp>
        <p:nvSpPr>
          <p:cNvPr id="7" name="Rectangular Callout 6"/>
          <p:cNvSpPr/>
          <p:nvPr/>
        </p:nvSpPr>
        <p:spPr>
          <a:xfrm>
            <a:off x="6477000" y="4495800"/>
            <a:ext cx="2667000" cy="838200"/>
          </a:xfrm>
          <a:prstGeom prst="wedgeRectCallout">
            <a:avLst>
              <a:gd name="adj1" fmla="val -45297"/>
              <a:gd name="adj2" fmla="val -7008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Knowledge, Skills and Values</a:t>
            </a:r>
            <a:endParaRPr lang="en-US" dirty="0"/>
          </a:p>
        </p:txBody>
      </p:sp>
      <p:sp>
        <p:nvSpPr>
          <p:cNvPr id="8" name="Rectangular Callout 7"/>
          <p:cNvSpPr/>
          <p:nvPr/>
        </p:nvSpPr>
        <p:spPr>
          <a:xfrm>
            <a:off x="914400" y="5334000"/>
            <a:ext cx="2667000" cy="838200"/>
          </a:xfrm>
          <a:prstGeom prst="wedgeRectCallout">
            <a:avLst>
              <a:gd name="adj1" fmla="val 58088"/>
              <a:gd name="adj2" fmla="val -61695"/>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How to present the contents to make learning meaningful</a:t>
            </a:r>
            <a:endParaRPr lang="en-US" dirty="0"/>
          </a:p>
        </p:txBody>
      </p:sp>
      <p:sp>
        <p:nvSpPr>
          <p:cNvPr id="9" name="Rectangular Callout 8"/>
          <p:cNvSpPr/>
          <p:nvPr/>
        </p:nvSpPr>
        <p:spPr>
          <a:xfrm>
            <a:off x="228600" y="2057400"/>
            <a:ext cx="2667000" cy="838200"/>
          </a:xfrm>
          <a:prstGeom prst="wedgeRectCallout">
            <a:avLst>
              <a:gd name="adj1" fmla="val 47539"/>
              <a:gd name="adj2" fmla="val 12627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How we can measure the degree to which the objectives are achieved?</a:t>
            </a:r>
            <a:endParaRPr lang="en-US" dirty="0"/>
          </a:p>
        </p:txBody>
      </p:sp>
      <p:sp>
        <p:nvSpPr>
          <p:cNvPr id="10" name="Rectangular Callout 9"/>
          <p:cNvSpPr/>
          <p:nvPr/>
        </p:nvSpPr>
        <p:spPr>
          <a:xfrm>
            <a:off x="6248400" y="2743200"/>
            <a:ext cx="2667000" cy="838200"/>
          </a:xfrm>
          <a:prstGeom prst="wedgeRectCallout">
            <a:avLst>
              <a:gd name="adj1" fmla="val -55319"/>
              <a:gd name="adj2" fmla="val 45718"/>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Validity, significance, Needs, unity, learn ability, feasibility, </a:t>
            </a:r>
            <a:endParaRPr lang="en-US" dirty="0"/>
          </a:p>
        </p:txBody>
      </p:sp>
      <p:sp>
        <p:nvSpPr>
          <p:cNvPr id="11" name="Rectangular Callout 10"/>
          <p:cNvSpPr/>
          <p:nvPr/>
        </p:nvSpPr>
        <p:spPr>
          <a:xfrm>
            <a:off x="5410200" y="5486400"/>
            <a:ext cx="2667000" cy="838200"/>
          </a:xfrm>
          <a:prstGeom prst="wedgeRectCallout">
            <a:avLst>
              <a:gd name="adj1" fmla="val -59539"/>
              <a:gd name="adj2" fmla="val -4632"/>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Scope, Balance, Relevance, Integration, sequence</a:t>
            </a:r>
            <a:endParaRPr lang="en-US" dirty="0"/>
          </a:p>
        </p:txBody>
      </p:sp>
      <p:sp>
        <p:nvSpPr>
          <p:cNvPr id="12" name="Rectangular Callout 11"/>
          <p:cNvSpPr/>
          <p:nvPr/>
        </p:nvSpPr>
        <p:spPr>
          <a:xfrm>
            <a:off x="228600" y="4114800"/>
            <a:ext cx="2667000" cy="1143000"/>
          </a:xfrm>
          <a:prstGeom prst="wedgeRectCallout">
            <a:avLst>
              <a:gd name="adj1" fmla="val 6395"/>
              <a:gd name="adj2" fmla="val -9694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Consistence, Comprehensiveness, diagnostic value, Reliability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r>
              <a:rPr lang="en-US" b="1" dirty="0"/>
              <a:t>Factors That Influence</a:t>
            </a:r>
            <a:br>
              <a:rPr lang="en-US" b="1" dirty="0"/>
            </a:br>
            <a:r>
              <a:rPr lang="en-US" b="1" dirty="0"/>
              <a:t>Curriculum Design</a:t>
            </a:r>
            <a:endParaRPr lang="en-US" dirty="0"/>
          </a:p>
        </p:txBody>
      </p:sp>
      <p:sp>
        <p:nvSpPr>
          <p:cNvPr id="3" name="Content Placeholder 2"/>
          <p:cNvSpPr>
            <a:spLocks noGrp="1"/>
          </p:cNvSpPr>
          <p:nvPr>
            <p:ph idx="1"/>
          </p:nvPr>
        </p:nvSpPr>
        <p:spPr>
          <a:xfrm>
            <a:off x="233819" y="1524000"/>
            <a:ext cx="4343400" cy="4800600"/>
          </a:xfrm>
        </p:spPr>
        <p:style>
          <a:lnRef idx="2">
            <a:schemeClr val="accent2"/>
          </a:lnRef>
          <a:fillRef idx="1">
            <a:schemeClr val="lt1"/>
          </a:fillRef>
          <a:effectRef idx="0">
            <a:schemeClr val="accent2"/>
          </a:effectRef>
          <a:fontRef idx="minor">
            <a:schemeClr val="dk1"/>
          </a:fontRef>
        </p:style>
        <p:txBody>
          <a:bodyPr/>
          <a:lstStyle/>
          <a:p>
            <a:r>
              <a:rPr lang="en-US" dirty="0"/>
              <a:t>P</a:t>
            </a:r>
            <a:r>
              <a:rPr lang="en-US" dirty="0" smtClean="0"/>
              <a:t>olitical </a:t>
            </a:r>
            <a:r>
              <a:rPr lang="en-US" dirty="0"/>
              <a:t>factors</a:t>
            </a:r>
          </a:p>
          <a:p>
            <a:r>
              <a:rPr lang="en-US" dirty="0"/>
              <a:t>S</a:t>
            </a:r>
            <a:r>
              <a:rPr lang="en-US" dirty="0" smtClean="0"/>
              <a:t>ocial </a:t>
            </a:r>
            <a:r>
              <a:rPr lang="en-US" dirty="0"/>
              <a:t>factors</a:t>
            </a:r>
          </a:p>
          <a:p>
            <a:r>
              <a:rPr lang="en-US" dirty="0"/>
              <a:t>E</a:t>
            </a:r>
            <a:r>
              <a:rPr lang="en-US" dirty="0" smtClean="0"/>
              <a:t>conomic </a:t>
            </a:r>
            <a:r>
              <a:rPr lang="en-US" dirty="0"/>
              <a:t>factors</a:t>
            </a:r>
          </a:p>
          <a:p>
            <a:r>
              <a:rPr lang="en-US" dirty="0"/>
              <a:t>T</a:t>
            </a:r>
            <a:r>
              <a:rPr lang="en-US" dirty="0" smtClean="0"/>
              <a:t>echnological </a:t>
            </a:r>
            <a:r>
              <a:rPr lang="en-US" dirty="0"/>
              <a:t>factors</a:t>
            </a:r>
          </a:p>
          <a:p>
            <a:r>
              <a:rPr lang="en-US" dirty="0" smtClean="0"/>
              <a:t>Environmental </a:t>
            </a:r>
            <a:r>
              <a:rPr lang="en-US" dirty="0"/>
              <a:t>factors</a:t>
            </a:r>
          </a:p>
          <a:p>
            <a:r>
              <a:rPr lang="en-US" dirty="0"/>
              <a:t>C</a:t>
            </a:r>
            <a:r>
              <a:rPr lang="en-US" dirty="0" smtClean="0"/>
              <a:t>hild </a:t>
            </a:r>
            <a:r>
              <a:rPr lang="en-US" dirty="0"/>
              <a:t>psychology</a:t>
            </a:r>
          </a:p>
        </p:txBody>
      </p:sp>
      <p:sp>
        <p:nvSpPr>
          <p:cNvPr id="4" name="Rectangular Callout 3"/>
          <p:cNvSpPr/>
          <p:nvPr/>
        </p:nvSpPr>
        <p:spPr>
          <a:xfrm>
            <a:off x="4038600" y="1447800"/>
            <a:ext cx="4800600" cy="3627438"/>
          </a:xfrm>
          <a:prstGeom prst="wedgeRectCallout">
            <a:avLst>
              <a:gd name="adj1" fmla="val -66105"/>
              <a:gd name="adj2" fmla="val -30143"/>
            </a:avLst>
          </a:prstGeom>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Arial" panose="020B0604020202020204" pitchFamily="34" charset="0"/>
              <a:buChar char="•"/>
            </a:pPr>
            <a:r>
              <a:rPr lang="en-US" dirty="0"/>
              <a:t>Politics determine and define the goals, content, </a:t>
            </a:r>
            <a:r>
              <a:rPr lang="en-US" dirty="0" smtClean="0"/>
              <a:t>learning experiences </a:t>
            </a:r>
            <a:r>
              <a:rPr lang="en-US" dirty="0"/>
              <a:t>and evaluation strategies in </a:t>
            </a:r>
            <a:r>
              <a:rPr lang="en-US" dirty="0" smtClean="0"/>
              <a:t>education.</a:t>
            </a:r>
          </a:p>
          <a:p>
            <a:pPr marL="285750" indent="-285750">
              <a:buFont typeface="Arial" panose="020B0604020202020204" pitchFamily="34" charset="0"/>
              <a:buChar char="•"/>
            </a:pPr>
            <a:r>
              <a:rPr lang="en-US" dirty="0"/>
              <a:t>Curricular materials and their interpretation are </a:t>
            </a:r>
            <a:r>
              <a:rPr lang="en-US" dirty="0" smtClean="0"/>
              <a:t>usually heavily </a:t>
            </a:r>
            <a:r>
              <a:rPr lang="en-US" dirty="0"/>
              <a:t>influenced by political considerations.</a:t>
            </a:r>
          </a:p>
          <a:p>
            <a:r>
              <a:rPr lang="en-US" dirty="0"/>
              <a:t>• Political considerations may play a part in the hiring </a:t>
            </a:r>
            <a:r>
              <a:rPr lang="en-US" dirty="0" smtClean="0"/>
              <a:t>of personnel</a:t>
            </a:r>
            <a:r>
              <a:rPr lang="en-US" dirty="0"/>
              <a:t>.</a:t>
            </a:r>
          </a:p>
          <a:p>
            <a:r>
              <a:rPr lang="en-US" dirty="0"/>
              <a:t>• Funding of education is greatly influenced by politics.</a:t>
            </a:r>
          </a:p>
        </p:txBody>
      </p:sp>
      <p:sp>
        <p:nvSpPr>
          <p:cNvPr id="5" name="Rectangular Callout 4"/>
          <p:cNvSpPr/>
          <p:nvPr/>
        </p:nvSpPr>
        <p:spPr>
          <a:xfrm>
            <a:off x="4034425" y="1417638"/>
            <a:ext cx="4800600" cy="4373562"/>
          </a:xfrm>
          <a:prstGeom prst="wedgeRectCallout">
            <a:avLst>
              <a:gd name="adj1" fmla="val -66105"/>
              <a:gd name="adj2" fmla="val -30143"/>
            </a:avLst>
          </a:prstGeom>
        </p:spPr>
        <p:style>
          <a:lnRef idx="1">
            <a:schemeClr val="accent5"/>
          </a:lnRef>
          <a:fillRef idx="3">
            <a:schemeClr val="accent5"/>
          </a:fillRef>
          <a:effectRef idx="2">
            <a:schemeClr val="accent5"/>
          </a:effectRef>
          <a:fontRef idx="minor">
            <a:schemeClr val="lt1"/>
          </a:fontRef>
        </p:style>
        <p:txBody>
          <a:bodyPr rtlCol="0" anchor="ctr"/>
          <a:lstStyle/>
          <a:p>
            <a:pPr algn="just"/>
            <a:r>
              <a:rPr lang="en-US" sz="2400" dirty="0"/>
              <a:t>Society has its own expectations about the aims and </a:t>
            </a:r>
            <a:r>
              <a:rPr lang="en-US" sz="2400" dirty="0" smtClean="0"/>
              <a:t>objectives that </a:t>
            </a:r>
            <a:r>
              <a:rPr lang="en-US" sz="2400" dirty="0"/>
              <a:t>should be considered when designing the curriculum. </a:t>
            </a:r>
            <a:r>
              <a:rPr lang="en-US" sz="2400" dirty="0" smtClean="0"/>
              <a:t>It also </a:t>
            </a:r>
            <a:r>
              <a:rPr lang="en-US" sz="2400" dirty="0"/>
              <a:t>has a perception of what the product of the school system</a:t>
            </a:r>
          </a:p>
          <a:p>
            <a:pPr algn="just"/>
            <a:r>
              <a:rPr lang="en-US" sz="2400" dirty="0"/>
              <a:t>should look like. It is therefore necessary for </a:t>
            </a:r>
            <a:r>
              <a:rPr lang="en-US" sz="2400" dirty="0" smtClean="0"/>
              <a:t>curriculum designers </a:t>
            </a:r>
            <a:r>
              <a:rPr lang="en-US" sz="2400" dirty="0"/>
              <a:t>to take into account these societal considerations.</a:t>
            </a:r>
          </a:p>
        </p:txBody>
      </p:sp>
      <p:sp>
        <p:nvSpPr>
          <p:cNvPr id="6" name="Rectangular Callout 5"/>
          <p:cNvSpPr/>
          <p:nvPr/>
        </p:nvSpPr>
        <p:spPr>
          <a:xfrm>
            <a:off x="4042775" y="1295400"/>
            <a:ext cx="4800600" cy="2743200"/>
          </a:xfrm>
          <a:prstGeom prst="wedgeRectCallout">
            <a:avLst>
              <a:gd name="adj1" fmla="val -60886"/>
              <a:gd name="adj2" fmla="val 12110"/>
            </a:avLst>
          </a:prstGeom>
        </p:spPr>
        <p:style>
          <a:lnRef idx="0">
            <a:schemeClr val="dk1"/>
          </a:lnRef>
          <a:fillRef idx="3">
            <a:schemeClr val="dk1"/>
          </a:fillRef>
          <a:effectRef idx="3">
            <a:schemeClr val="dk1"/>
          </a:effectRef>
          <a:fontRef idx="minor">
            <a:schemeClr val="lt1"/>
          </a:fontRef>
        </p:style>
        <p:txBody>
          <a:bodyPr rtlCol="0" anchor="ctr"/>
          <a:lstStyle/>
          <a:p>
            <a:r>
              <a:rPr lang="en-US" sz="2400" dirty="0"/>
              <a:t>One of the reasons why education is financed by </a:t>
            </a:r>
            <a:r>
              <a:rPr lang="en-US" sz="2400" dirty="0" smtClean="0"/>
              <a:t>governments is </a:t>
            </a:r>
            <a:r>
              <a:rPr lang="en-US" sz="2400" dirty="0"/>
              <a:t>to improve the country’s economy. Therefore, the </a:t>
            </a:r>
            <a:r>
              <a:rPr lang="en-US" sz="2400" dirty="0" smtClean="0"/>
              <a:t>national curriculum </a:t>
            </a:r>
            <a:r>
              <a:rPr lang="en-US" sz="2400" dirty="0"/>
              <a:t>should concern itself with the requirements of </a:t>
            </a:r>
            <a:r>
              <a:rPr lang="en-US" sz="2400" dirty="0" smtClean="0"/>
              <a:t>the economy</a:t>
            </a:r>
            <a:r>
              <a:rPr lang="en-US" sz="2400" dirty="0"/>
              <a:t>.</a:t>
            </a:r>
            <a:endParaRPr lang="en-US" sz="3200" dirty="0"/>
          </a:p>
        </p:txBody>
      </p:sp>
      <p:sp>
        <p:nvSpPr>
          <p:cNvPr id="7" name="Rectangular Callout 6"/>
          <p:cNvSpPr/>
          <p:nvPr/>
        </p:nvSpPr>
        <p:spPr>
          <a:xfrm>
            <a:off x="4274507" y="2113245"/>
            <a:ext cx="4800600" cy="2743200"/>
          </a:xfrm>
          <a:prstGeom prst="wedgeRectCallout">
            <a:avLst>
              <a:gd name="adj1" fmla="val -60364"/>
              <a:gd name="adj2" fmla="val 8914"/>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en-US" sz="2400" dirty="0"/>
              <a:t>The computer is the latest technological innovation that </a:t>
            </a:r>
            <a:r>
              <a:rPr lang="en-US" sz="2400" dirty="0" smtClean="0"/>
              <a:t>will have </a:t>
            </a:r>
            <a:r>
              <a:rPr lang="en-US" sz="2400" dirty="0"/>
              <a:t>a significant impact on education and society. If you </a:t>
            </a:r>
            <a:r>
              <a:rPr lang="en-US" sz="2400" dirty="0" smtClean="0"/>
              <a:t>are not </a:t>
            </a:r>
            <a:r>
              <a:rPr lang="en-US" sz="2400" dirty="0"/>
              <a:t>computer literate, you may feel that you are not up-to-date</a:t>
            </a:r>
            <a:r>
              <a:rPr lang="en-US" dirty="0"/>
              <a:t>.</a:t>
            </a:r>
            <a:endParaRPr lang="en-US" sz="3200" dirty="0"/>
          </a:p>
        </p:txBody>
      </p:sp>
      <p:sp>
        <p:nvSpPr>
          <p:cNvPr id="8" name="Rectangular Callout 7"/>
          <p:cNvSpPr/>
          <p:nvPr/>
        </p:nvSpPr>
        <p:spPr>
          <a:xfrm>
            <a:off x="4158641" y="3251081"/>
            <a:ext cx="4800600" cy="2743200"/>
          </a:xfrm>
          <a:prstGeom prst="wedgeRectCallout">
            <a:avLst>
              <a:gd name="adj1" fmla="val -52536"/>
              <a:gd name="adj2" fmla="val -15287"/>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n-US" sz="2400" dirty="0"/>
              <a:t>Consideration for the environment must of </a:t>
            </a:r>
            <a:r>
              <a:rPr lang="en-US" sz="2400" dirty="0" smtClean="0"/>
              <a:t>necessity influence </a:t>
            </a:r>
            <a:r>
              <a:rPr lang="en-US" sz="2400" dirty="0"/>
              <a:t>curriculum design to ensure the survival of </a:t>
            </a:r>
            <a:r>
              <a:rPr lang="en-US" sz="2400" dirty="0" smtClean="0"/>
              <a:t>future generations</a:t>
            </a:r>
            <a:r>
              <a:rPr lang="en-US" sz="2400" dirty="0"/>
              <a:t>.</a:t>
            </a:r>
            <a:endParaRPr lang="en-US" sz="4000" dirty="0"/>
          </a:p>
        </p:txBody>
      </p:sp>
      <p:sp>
        <p:nvSpPr>
          <p:cNvPr id="9" name="Rectangular Callout 8"/>
          <p:cNvSpPr/>
          <p:nvPr/>
        </p:nvSpPr>
        <p:spPr>
          <a:xfrm>
            <a:off x="4042775" y="4075025"/>
            <a:ext cx="4800600" cy="2743200"/>
          </a:xfrm>
          <a:prstGeom prst="wedgeRectCallout">
            <a:avLst>
              <a:gd name="adj1" fmla="val -63495"/>
              <a:gd name="adj2" fmla="val -2350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n-US" sz="2400" dirty="0"/>
              <a:t>Theories of learning and </a:t>
            </a:r>
            <a:r>
              <a:rPr lang="en-US" sz="2400" dirty="0" smtClean="0"/>
              <a:t>child development </a:t>
            </a:r>
            <a:r>
              <a:rPr lang="en-US" sz="2400" dirty="0"/>
              <a:t>have to be considered when designing the </a:t>
            </a:r>
            <a:r>
              <a:rPr lang="en-US" sz="2400" dirty="0" smtClean="0"/>
              <a:t>content of </a:t>
            </a:r>
            <a:r>
              <a:rPr lang="en-US" sz="2400" dirty="0"/>
              <a:t>the curriculum and how it is delivered.</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7837955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7594310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5250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3385916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41959794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9721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1884948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16214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1727412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7990962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86477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2260387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7881492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8370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8715496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US" dirty="0"/>
              <a:t>Educational planning </a:t>
            </a:r>
            <a:r>
              <a:rPr lang="en-US" dirty="0" smtClean="0"/>
              <a:t>tool</a:t>
            </a:r>
          </a:p>
          <a:p>
            <a:r>
              <a:rPr lang="en-US" dirty="0" smtClean="0"/>
              <a:t>Setting </a:t>
            </a:r>
            <a:r>
              <a:rPr lang="en-US" dirty="0"/>
              <a:t>agenda ahead of time to </a:t>
            </a:r>
            <a:r>
              <a:rPr lang="en-US" dirty="0" smtClean="0"/>
              <a:t>prepare</a:t>
            </a:r>
          </a:p>
          <a:p>
            <a:r>
              <a:rPr lang="en-US" dirty="0" smtClean="0"/>
              <a:t>Specification </a:t>
            </a:r>
            <a:r>
              <a:rPr lang="en-US" dirty="0"/>
              <a:t>of </a:t>
            </a:r>
            <a:r>
              <a:rPr lang="en-US" dirty="0" smtClean="0"/>
              <a:t>benchmark</a:t>
            </a:r>
          </a:p>
          <a:p>
            <a:r>
              <a:rPr lang="en-US" dirty="0" smtClean="0"/>
              <a:t>Setting </a:t>
            </a:r>
            <a:r>
              <a:rPr lang="en-US" dirty="0"/>
              <a:t>learning </a:t>
            </a:r>
            <a:r>
              <a:rPr lang="en-US" dirty="0" smtClean="0"/>
              <a:t>goals</a:t>
            </a:r>
          </a:p>
          <a:p>
            <a:r>
              <a:rPr lang="en-US" dirty="0" smtClean="0"/>
              <a:t>Provide </a:t>
            </a:r>
            <a:r>
              <a:rPr lang="en-US" dirty="0"/>
              <a:t>structure of educational </a:t>
            </a:r>
            <a:r>
              <a:rPr lang="en-US" dirty="0" smtClean="0"/>
              <a:t>course</a:t>
            </a:r>
          </a:p>
          <a:p>
            <a:r>
              <a:rPr lang="en-US" dirty="0" smtClean="0"/>
              <a:t>Lesson planning</a:t>
            </a:r>
          </a:p>
          <a:p>
            <a:r>
              <a:rPr lang="en-US" dirty="0" smtClean="0"/>
              <a:t>Selection </a:t>
            </a:r>
            <a:r>
              <a:rPr lang="en-US" dirty="0"/>
              <a:t>of Teaching </a:t>
            </a:r>
            <a:r>
              <a:rPr lang="en-US" dirty="0" smtClean="0"/>
              <a:t>methods</a:t>
            </a:r>
          </a:p>
          <a:p>
            <a:r>
              <a:rPr lang="en-US" dirty="0" smtClean="0"/>
              <a:t>Quality </a:t>
            </a:r>
            <a:r>
              <a:rPr lang="en-US" dirty="0"/>
              <a:t>assurance </a:t>
            </a:r>
            <a:r>
              <a:rPr lang="en-US" dirty="0" smtClean="0"/>
              <a:t>tool</a:t>
            </a:r>
          </a:p>
          <a:p>
            <a:r>
              <a:rPr lang="en-US" dirty="0" smtClean="0"/>
              <a:t>Time </a:t>
            </a:r>
            <a:r>
              <a:rPr lang="en-US" dirty="0"/>
              <a:t>management &amp; organizational tool</a:t>
            </a:r>
          </a:p>
        </p:txBody>
      </p:sp>
    </p:spTree>
    <p:extLst>
      <p:ext uri="{BB962C8B-B14F-4D97-AF65-F5344CB8AC3E}">
        <p14:creationId xmlns:p14="http://schemas.microsoft.com/office/powerpoint/2010/main" val="160088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0842633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7917669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8726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4245175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17353679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73845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944</Words>
  <Application>Microsoft Office PowerPoint</Application>
  <PresentationFormat>On-screen Show (4:3)</PresentationFormat>
  <Paragraphs>117</Paragraphs>
  <Slides>17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Factors That Influence Curriculum Design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hp</cp:lastModifiedBy>
  <cp:revision>11</cp:revision>
  <dcterms:created xsi:type="dcterms:W3CDTF">2017-12-27T03:40:58Z</dcterms:created>
  <dcterms:modified xsi:type="dcterms:W3CDTF">2023-10-04T04:56:48Z</dcterms:modified>
</cp:coreProperties>
</file>