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0" r:id="rId5"/>
    <p:sldId id="261" r:id="rId6"/>
    <p:sldId id="258" r:id="rId7"/>
    <p:sldId id="259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D48E3-B52B-40A7-A99C-8BCD26126B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18B8CE-7E41-4E29-ACB8-2A171034BE4A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CA" smtClean="0"/>
            <a:t>How to Write CV and Cover Letter</a:t>
          </a:r>
          <a:endParaRPr lang="en-US"/>
        </a:p>
      </dgm:t>
    </dgm:pt>
    <dgm:pt modelId="{32AB3209-E935-4951-B00C-F424CA02FE70}" type="parTrans" cxnId="{F1280F07-081D-4DEB-92A0-6CB493E6D737}">
      <dgm:prSet/>
      <dgm:spPr/>
      <dgm:t>
        <a:bodyPr/>
        <a:lstStyle/>
        <a:p>
          <a:endParaRPr lang="en-US"/>
        </a:p>
      </dgm:t>
    </dgm:pt>
    <dgm:pt modelId="{28381FA5-FB67-4498-AC72-073886ECCE76}" type="sibTrans" cxnId="{F1280F07-081D-4DEB-92A0-6CB493E6D737}">
      <dgm:prSet/>
      <dgm:spPr/>
      <dgm:t>
        <a:bodyPr/>
        <a:lstStyle/>
        <a:p>
          <a:endParaRPr lang="en-US"/>
        </a:p>
      </dgm:t>
    </dgm:pt>
    <dgm:pt modelId="{DAE5B788-4223-4B42-93E0-CAB3A41CEF5E}" type="pres">
      <dgm:prSet presAssocID="{B8DD48E3-B52B-40A7-A99C-8BCD26126B1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B0219A-4D4F-4391-B9B6-15656D3C2142}" type="pres">
      <dgm:prSet presAssocID="{5018B8CE-7E41-4E29-ACB8-2A171034BE4A}" presName="parentLin" presStyleCnt="0"/>
      <dgm:spPr/>
    </dgm:pt>
    <dgm:pt modelId="{A4D79C87-34B2-40E1-830B-BBFC0EAC0867}" type="pres">
      <dgm:prSet presAssocID="{5018B8CE-7E41-4E29-ACB8-2A171034BE4A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E6F0BB0-6A8A-4BF9-9007-365701D4E52D}" type="pres">
      <dgm:prSet presAssocID="{5018B8CE-7E41-4E29-ACB8-2A171034BE4A}" presName="parentText" presStyleLbl="node1" presStyleIdx="0" presStyleCnt="1" custLinFactNeighborX="394" custLinFactNeighborY="-441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536B24-8645-478F-BD73-AB8802FB979D}" type="pres">
      <dgm:prSet presAssocID="{5018B8CE-7E41-4E29-ACB8-2A171034BE4A}" presName="negativeSpace" presStyleCnt="0"/>
      <dgm:spPr/>
    </dgm:pt>
    <dgm:pt modelId="{8AD7607D-33B8-48DB-896B-21BAA54E1005}" type="pres">
      <dgm:prSet presAssocID="{5018B8CE-7E41-4E29-ACB8-2A171034BE4A}" presName="childText" presStyleLbl="conFgAcc1" presStyleIdx="0" presStyleCnt="1">
        <dgm:presLayoutVars>
          <dgm:bulletEnabled val="1"/>
        </dgm:presLayoutVars>
      </dgm:prSet>
      <dgm:spPr>
        <a:solidFill>
          <a:schemeClr val="accent2">
            <a:alpha val="90000"/>
          </a:schemeClr>
        </a:solidFill>
      </dgm:spPr>
    </dgm:pt>
  </dgm:ptLst>
  <dgm:cxnLst>
    <dgm:cxn modelId="{56E7ED64-E425-4A76-B1B4-002543FB4024}" type="presOf" srcId="{B8DD48E3-B52B-40A7-A99C-8BCD26126B1C}" destId="{DAE5B788-4223-4B42-93E0-CAB3A41CEF5E}" srcOrd="0" destOrd="0" presId="urn:microsoft.com/office/officeart/2005/8/layout/list1"/>
    <dgm:cxn modelId="{F1280F07-081D-4DEB-92A0-6CB493E6D737}" srcId="{B8DD48E3-B52B-40A7-A99C-8BCD26126B1C}" destId="{5018B8CE-7E41-4E29-ACB8-2A171034BE4A}" srcOrd="0" destOrd="0" parTransId="{32AB3209-E935-4951-B00C-F424CA02FE70}" sibTransId="{28381FA5-FB67-4498-AC72-073886ECCE76}"/>
    <dgm:cxn modelId="{0D2D6571-DF14-468E-9D4B-307FE5A25C75}" type="presOf" srcId="{5018B8CE-7E41-4E29-ACB8-2A171034BE4A}" destId="{4E6F0BB0-6A8A-4BF9-9007-365701D4E52D}" srcOrd="1" destOrd="0" presId="urn:microsoft.com/office/officeart/2005/8/layout/list1"/>
    <dgm:cxn modelId="{DE7E60A2-1C6E-4B4C-9158-EEF858F8F94F}" type="presOf" srcId="{5018B8CE-7E41-4E29-ACB8-2A171034BE4A}" destId="{A4D79C87-34B2-40E1-830B-BBFC0EAC0867}" srcOrd="0" destOrd="0" presId="urn:microsoft.com/office/officeart/2005/8/layout/list1"/>
    <dgm:cxn modelId="{D0E0D4AA-58ED-4247-BA66-F3CFF2C4049C}" type="presParOf" srcId="{DAE5B788-4223-4B42-93E0-CAB3A41CEF5E}" destId="{03B0219A-4D4F-4391-B9B6-15656D3C2142}" srcOrd="0" destOrd="0" presId="urn:microsoft.com/office/officeart/2005/8/layout/list1"/>
    <dgm:cxn modelId="{BF8AEB92-7EF9-490C-BBD4-8B8BB1752CA5}" type="presParOf" srcId="{03B0219A-4D4F-4391-B9B6-15656D3C2142}" destId="{A4D79C87-34B2-40E1-830B-BBFC0EAC0867}" srcOrd="0" destOrd="0" presId="urn:microsoft.com/office/officeart/2005/8/layout/list1"/>
    <dgm:cxn modelId="{D7D83EA7-0DF8-426C-84E7-BCEC73BC96A6}" type="presParOf" srcId="{03B0219A-4D4F-4391-B9B6-15656D3C2142}" destId="{4E6F0BB0-6A8A-4BF9-9007-365701D4E52D}" srcOrd="1" destOrd="0" presId="urn:microsoft.com/office/officeart/2005/8/layout/list1"/>
    <dgm:cxn modelId="{8CE7B609-5A07-4080-B2D9-E1F4C6C164D5}" type="presParOf" srcId="{DAE5B788-4223-4B42-93E0-CAB3A41CEF5E}" destId="{7D536B24-8645-478F-BD73-AB8802FB979D}" srcOrd="1" destOrd="0" presId="urn:microsoft.com/office/officeart/2005/8/layout/list1"/>
    <dgm:cxn modelId="{6B2AF154-8398-46E5-AFDF-5B9A057B4FF8}" type="presParOf" srcId="{DAE5B788-4223-4B42-93E0-CAB3A41CEF5E}" destId="{8AD7607D-33B8-48DB-896B-21BAA54E100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D40B3DB-7F37-4DC8-80A7-C670A25CF29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22976A-5814-4A00-93CF-8E23FCA02F6A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dirty="0" smtClean="0"/>
            <a:t>Sample of  cover letter</a:t>
          </a:r>
          <a:endParaRPr lang="en-US" dirty="0"/>
        </a:p>
      </dgm:t>
    </dgm:pt>
    <dgm:pt modelId="{C1FB2E26-9730-47D1-8FD1-0FC275C120A8}" type="parTrans" cxnId="{707FA875-19FF-47CB-A257-C54CB871C9E0}">
      <dgm:prSet/>
      <dgm:spPr/>
      <dgm:t>
        <a:bodyPr/>
        <a:lstStyle/>
        <a:p>
          <a:endParaRPr lang="en-US"/>
        </a:p>
      </dgm:t>
    </dgm:pt>
    <dgm:pt modelId="{9D2B7A60-7004-42E6-A3D3-4B4919E37E95}" type="sibTrans" cxnId="{707FA875-19FF-47CB-A257-C54CB871C9E0}">
      <dgm:prSet/>
      <dgm:spPr/>
      <dgm:t>
        <a:bodyPr/>
        <a:lstStyle/>
        <a:p>
          <a:endParaRPr lang="en-US"/>
        </a:p>
      </dgm:t>
    </dgm:pt>
    <dgm:pt modelId="{5245EC49-B8AC-498B-B854-FE24FAD0ED8A}" type="pres">
      <dgm:prSet presAssocID="{FD40B3DB-7F37-4DC8-80A7-C670A25CF2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B0F51C-5635-48D1-BB03-59F2007D6518}" type="pres">
      <dgm:prSet presAssocID="{5822976A-5814-4A00-93CF-8E23FCA02F6A}" presName="parentLin" presStyleCnt="0"/>
      <dgm:spPr/>
    </dgm:pt>
    <dgm:pt modelId="{A4810FC9-05D2-4C89-96C7-C6DD8FD1923F}" type="pres">
      <dgm:prSet presAssocID="{5822976A-5814-4A00-93CF-8E23FCA02F6A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CE78377D-420E-4BDF-AB2D-7CE93CAC86A7}" type="pres">
      <dgm:prSet presAssocID="{5822976A-5814-4A00-93CF-8E23FCA02F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19CF8-9316-45B3-82AD-0A3EB7CB6AA3}" type="pres">
      <dgm:prSet presAssocID="{5822976A-5814-4A00-93CF-8E23FCA02F6A}" presName="negativeSpace" presStyleCnt="0"/>
      <dgm:spPr/>
    </dgm:pt>
    <dgm:pt modelId="{F346B32C-C131-4095-82D3-D28DFC38AB86}" type="pres">
      <dgm:prSet presAssocID="{5822976A-5814-4A00-93CF-8E23FCA02F6A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07FA875-19FF-47CB-A257-C54CB871C9E0}" srcId="{FD40B3DB-7F37-4DC8-80A7-C670A25CF29A}" destId="{5822976A-5814-4A00-93CF-8E23FCA02F6A}" srcOrd="0" destOrd="0" parTransId="{C1FB2E26-9730-47D1-8FD1-0FC275C120A8}" sibTransId="{9D2B7A60-7004-42E6-A3D3-4B4919E37E95}"/>
    <dgm:cxn modelId="{552D35A7-FF73-400C-9F39-BC3261DCEAAD}" type="presOf" srcId="{FD40B3DB-7F37-4DC8-80A7-C670A25CF29A}" destId="{5245EC49-B8AC-498B-B854-FE24FAD0ED8A}" srcOrd="0" destOrd="0" presId="urn:microsoft.com/office/officeart/2005/8/layout/list1"/>
    <dgm:cxn modelId="{5CAC6446-7049-4A3B-919C-EBEC21DD3C6C}" type="presOf" srcId="{5822976A-5814-4A00-93CF-8E23FCA02F6A}" destId="{A4810FC9-05D2-4C89-96C7-C6DD8FD1923F}" srcOrd="0" destOrd="0" presId="urn:microsoft.com/office/officeart/2005/8/layout/list1"/>
    <dgm:cxn modelId="{B67E375D-F72D-4E45-935B-286ADBEE1A88}" type="presOf" srcId="{5822976A-5814-4A00-93CF-8E23FCA02F6A}" destId="{CE78377D-420E-4BDF-AB2D-7CE93CAC86A7}" srcOrd="1" destOrd="0" presId="urn:microsoft.com/office/officeart/2005/8/layout/list1"/>
    <dgm:cxn modelId="{93A3C290-B7BD-474B-9B4A-AF482F993574}" type="presParOf" srcId="{5245EC49-B8AC-498B-B854-FE24FAD0ED8A}" destId="{29B0F51C-5635-48D1-BB03-59F2007D6518}" srcOrd="0" destOrd="0" presId="urn:microsoft.com/office/officeart/2005/8/layout/list1"/>
    <dgm:cxn modelId="{3FEFF373-295F-4974-B73E-6A4DE840CEB3}" type="presParOf" srcId="{29B0F51C-5635-48D1-BB03-59F2007D6518}" destId="{A4810FC9-05D2-4C89-96C7-C6DD8FD1923F}" srcOrd="0" destOrd="0" presId="urn:microsoft.com/office/officeart/2005/8/layout/list1"/>
    <dgm:cxn modelId="{3C8D22E1-C08F-4B18-9F59-07A6BAC55FC7}" type="presParOf" srcId="{29B0F51C-5635-48D1-BB03-59F2007D6518}" destId="{CE78377D-420E-4BDF-AB2D-7CE93CAC86A7}" srcOrd="1" destOrd="0" presId="urn:microsoft.com/office/officeart/2005/8/layout/list1"/>
    <dgm:cxn modelId="{0E438A1C-F88A-4368-82E8-CFC27C0FF8F7}" type="presParOf" srcId="{5245EC49-B8AC-498B-B854-FE24FAD0ED8A}" destId="{ECA19CF8-9316-45B3-82AD-0A3EB7CB6AA3}" srcOrd="1" destOrd="0" presId="urn:microsoft.com/office/officeart/2005/8/layout/list1"/>
    <dgm:cxn modelId="{63355EA4-6B6E-4C6F-B37E-8C47C0E610A0}" type="presParOf" srcId="{5245EC49-B8AC-498B-B854-FE24FAD0ED8A}" destId="{F346B32C-C131-4095-82D3-D28DFC38AB8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6DFC486-1564-4460-8F84-161E245A2463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F14443B-7237-46E4-AC9A-414474F085A3}">
      <dgm:prSet/>
      <dgm:spPr/>
      <dgm:t>
        <a:bodyPr/>
        <a:lstStyle/>
        <a:p>
          <a:pPr rtl="0"/>
          <a:r>
            <a:rPr lang="en-US" smtClean="0"/>
            <a:t>Your mailing address</a:t>
          </a:r>
          <a:endParaRPr lang="en-US"/>
        </a:p>
      </dgm:t>
    </dgm:pt>
    <dgm:pt modelId="{2702295E-7A56-4B03-BD3F-9A5A1C5999C1}" type="parTrans" cxnId="{46375BD7-1984-4D65-BA5A-0260B6CE1129}">
      <dgm:prSet/>
      <dgm:spPr/>
      <dgm:t>
        <a:bodyPr/>
        <a:lstStyle/>
        <a:p>
          <a:endParaRPr lang="en-US"/>
        </a:p>
      </dgm:t>
    </dgm:pt>
    <dgm:pt modelId="{62731E82-171B-4524-8B93-7D82A6D3D9C2}" type="sibTrans" cxnId="{46375BD7-1984-4D65-BA5A-0260B6CE1129}">
      <dgm:prSet/>
      <dgm:spPr/>
      <dgm:t>
        <a:bodyPr/>
        <a:lstStyle/>
        <a:p>
          <a:endParaRPr lang="en-US"/>
        </a:p>
      </dgm:t>
    </dgm:pt>
    <dgm:pt modelId="{7BE71296-6A5B-482E-A94A-C907EBEABC87}">
      <dgm:prSet/>
      <dgm:spPr/>
      <dgm:t>
        <a:bodyPr/>
        <a:lstStyle/>
        <a:p>
          <a:pPr rtl="0"/>
          <a:r>
            <a:rPr lang="en-US" dirty="0" smtClean="0"/>
            <a:t>Why are you writing?</a:t>
          </a:r>
          <a:endParaRPr lang="en-US" dirty="0"/>
        </a:p>
      </dgm:t>
    </dgm:pt>
    <dgm:pt modelId="{40C2501E-B496-49CE-85A5-E5AC47F178C0}" type="parTrans" cxnId="{C2C56F5F-E537-420E-9914-87EDC1278650}">
      <dgm:prSet/>
      <dgm:spPr/>
      <dgm:t>
        <a:bodyPr/>
        <a:lstStyle/>
        <a:p>
          <a:endParaRPr lang="en-US"/>
        </a:p>
      </dgm:t>
    </dgm:pt>
    <dgm:pt modelId="{61862C49-4976-4728-B1DB-17C068A8BAA0}" type="sibTrans" cxnId="{C2C56F5F-E537-420E-9914-87EDC1278650}">
      <dgm:prSet/>
      <dgm:spPr/>
      <dgm:t>
        <a:bodyPr/>
        <a:lstStyle/>
        <a:p>
          <a:endParaRPr lang="en-US"/>
        </a:p>
      </dgm:t>
    </dgm:pt>
    <dgm:pt modelId="{20C56BA2-6CDE-4C91-BF83-E989265FB3A8}">
      <dgm:prSet/>
      <dgm:spPr/>
      <dgm:t>
        <a:bodyPr/>
        <a:lstStyle/>
        <a:p>
          <a:pPr rtl="0"/>
          <a:r>
            <a:rPr lang="en-US" smtClean="0"/>
            <a:t>What you have to offer</a:t>
          </a:r>
          <a:endParaRPr lang="en-US"/>
        </a:p>
      </dgm:t>
    </dgm:pt>
    <dgm:pt modelId="{758EEB67-B965-42B2-A0C3-4C2B7E0089C4}" type="parTrans" cxnId="{DCA9F8B1-9AA2-4981-8880-103E2AD48D49}">
      <dgm:prSet/>
      <dgm:spPr/>
      <dgm:t>
        <a:bodyPr/>
        <a:lstStyle/>
        <a:p>
          <a:endParaRPr lang="en-US"/>
        </a:p>
      </dgm:t>
    </dgm:pt>
    <dgm:pt modelId="{4F59EC58-D2DB-41E4-AF08-FF7BF56DD458}" type="sibTrans" cxnId="{DCA9F8B1-9AA2-4981-8880-103E2AD48D49}">
      <dgm:prSet/>
      <dgm:spPr/>
      <dgm:t>
        <a:bodyPr/>
        <a:lstStyle/>
        <a:p>
          <a:endParaRPr lang="en-US"/>
        </a:p>
      </dgm:t>
    </dgm:pt>
    <dgm:pt modelId="{555BC4B4-1980-4807-8B41-979DFD078294}">
      <dgm:prSet/>
      <dgm:spPr/>
      <dgm:t>
        <a:bodyPr/>
        <a:lstStyle/>
        <a:p>
          <a:pPr rtl="0"/>
          <a:r>
            <a:rPr lang="en-US" smtClean="0"/>
            <a:t>How you will follow up</a:t>
          </a:r>
          <a:endParaRPr lang="en-US"/>
        </a:p>
      </dgm:t>
    </dgm:pt>
    <dgm:pt modelId="{652EDA9B-5B3E-4751-8E22-AEDB3AFE63A3}" type="parTrans" cxnId="{455DAF4A-D5ED-4CB8-A3CF-1A4DCAED2F12}">
      <dgm:prSet/>
      <dgm:spPr/>
      <dgm:t>
        <a:bodyPr/>
        <a:lstStyle/>
        <a:p>
          <a:endParaRPr lang="en-US"/>
        </a:p>
      </dgm:t>
    </dgm:pt>
    <dgm:pt modelId="{7D784BA7-8530-44BE-88FF-1612F81EB736}" type="sibTrans" cxnId="{455DAF4A-D5ED-4CB8-A3CF-1A4DCAED2F12}">
      <dgm:prSet/>
      <dgm:spPr/>
      <dgm:t>
        <a:bodyPr/>
        <a:lstStyle/>
        <a:p>
          <a:endParaRPr lang="en-US"/>
        </a:p>
      </dgm:t>
    </dgm:pt>
    <dgm:pt modelId="{D0598397-992A-4D0C-B0A7-514DCBE88373}">
      <dgm:prSet/>
      <dgm:spPr/>
      <dgm:t>
        <a:bodyPr/>
        <a:lstStyle/>
        <a:p>
          <a:pPr rtl="0"/>
          <a:r>
            <a:rPr lang="en-CA" smtClean="0"/>
            <a:t>Your signature</a:t>
          </a:r>
          <a:endParaRPr lang="en-US"/>
        </a:p>
      </dgm:t>
    </dgm:pt>
    <dgm:pt modelId="{CAACBDB2-2E75-4C3A-8821-8DB237FDBDCA}" type="parTrans" cxnId="{D66B0042-4910-495F-B578-DC50EC31B3DE}">
      <dgm:prSet/>
      <dgm:spPr/>
      <dgm:t>
        <a:bodyPr/>
        <a:lstStyle/>
        <a:p>
          <a:endParaRPr lang="en-US"/>
        </a:p>
      </dgm:t>
    </dgm:pt>
    <dgm:pt modelId="{700C77B3-6F0D-4A40-B626-623EE19D5C04}" type="sibTrans" cxnId="{D66B0042-4910-495F-B578-DC50EC31B3DE}">
      <dgm:prSet/>
      <dgm:spPr/>
      <dgm:t>
        <a:bodyPr/>
        <a:lstStyle/>
        <a:p>
          <a:endParaRPr lang="en-US"/>
        </a:p>
      </dgm:t>
    </dgm:pt>
    <dgm:pt modelId="{79A2C840-C4DC-4256-B27B-7057843C0207}" type="pres">
      <dgm:prSet presAssocID="{A6DFC486-1564-4460-8F84-161E245A24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E647F5-7F12-46A5-828F-88A62C7BA90B}" type="pres">
      <dgm:prSet presAssocID="{2F14443B-7237-46E4-AC9A-414474F085A3}" presName="linNode" presStyleCnt="0"/>
      <dgm:spPr/>
    </dgm:pt>
    <dgm:pt modelId="{CA6D2742-B5E7-4313-BC86-77ECF6CAEA07}" type="pres">
      <dgm:prSet presAssocID="{2F14443B-7237-46E4-AC9A-414474F085A3}" presName="parentText" presStyleLbl="node1" presStyleIdx="0" presStyleCnt="5" custLinFactNeighborX="-89423" custLinFactNeighborY="-104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FBE0F-8390-426C-BD53-EF8D82C72568}" type="pres">
      <dgm:prSet presAssocID="{62731E82-171B-4524-8B93-7D82A6D3D9C2}" presName="sp" presStyleCnt="0"/>
      <dgm:spPr/>
    </dgm:pt>
    <dgm:pt modelId="{E9677177-6B4A-4465-9D90-9D052EDF1E31}" type="pres">
      <dgm:prSet presAssocID="{7BE71296-6A5B-482E-A94A-C907EBEABC87}" presName="linNode" presStyleCnt="0"/>
      <dgm:spPr/>
    </dgm:pt>
    <dgm:pt modelId="{275B1B96-2B07-4CC7-AB98-75BECB568379}" type="pres">
      <dgm:prSet presAssocID="{7BE71296-6A5B-482E-A94A-C907EBEABC87}" presName="parentText" presStyleLbl="node1" presStyleIdx="1" presStyleCnt="5" custLinFactNeighborX="-91544" custLinFactNeighborY="-30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2E89C-F29B-4347-8CD9-B590486D65BF}" type="pres">
      <dgm:prSet presAssocID="{61862C49-4976-4728-B1DB-17C068A8BAA0}" presName="sp" presStyleCnt="0"/>
      <dgm:spPr/>
    </dgm:pt>
    <dgm:pt modelId="{6E1B03B6-76CC-46E6-98A2-775D4CA53E9A}" type="pres">
      <dgm:prSet presAssocID="{20C56BA2-6CDE-4C91-BF83-E989265FB3A8}" presName="linNode" presStyleCnt="0"/>
      <dgm:spPr/>
    </dgm:pt>
    <dgm:pt modelId="{59A76224-EDC8-4E52-8973-C3E90330F713}" type="pres">
      <dgm:prSet presAssocID="{20C56BA2-6CDE-4C91-BF83-E989265FB3A8}" presName="parentText" presStyleLbl="node1" presStyleIdx="2" presStyleCnt="5" custLinFactNeighborX="-91544" custLinFactNeighborY="-30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4535C-4047-4A8F-B470-D852A828A1D1}" type="pres">
      <dgm:prSet presAssocID="{4F59EC58-D2DB-41E4-AF08-FF7BF56DD458}" presName="sp" presStyleCnt="0"/>
      <dgm:spPr/>
    </dgm:pt>
    <dgm:pt modelId="{71F6C142-783F-4D75-A20A-267258194BCF}" type="pres">
      <dgm:prSet presAssocID="{555BC4B4-1980-4807-8B41-979DFD078294}" presName="linNode" presStyleCnt="0"/>
      <dgm:spPr/>
    </dgm:pt>
    <dgm:pt modelId="{D2030988-6A6F-4124-A73C-47087F563E67}" type="pres">
      <dgm:prSet presAssocID="{555BC4B4-1980-4807-8B41-979DFD078294}" presName="parentText" presStyleLbl="node1" presStyleIdx="3" presStyleCnt="5" custLinFactNeighborX="-91544" custLinFactNeighborY="-30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ECE03-C118-43AD-8AA6-1408BAB3742E}" type="pres">
      <dgm:prSet presAssocID="{7D784BA7-8530-44BE-88FF-1612F81EB736}" presName="sp" presStyleCnt="0"/>
      <dgm:spPr/>
    </dgm:pt>
    <dgm:pt modelId="{D46FA8FC-82E0-453D-890A-7F7860580983}" type="pres">
      <dgm:prSet presAssocID="{D0598397-992A-4D0C-B0A7-514DCBE88373}" presName="linNode" presStyleCnt="0"/>
      <dgm:spPr/>
    </dgm:pt>
    <dgm:pt modelId="{F667FBFE-FB6C-4D94-B77A-6E08C827D54B}" type="pres">
      <dgm:prSet presAssocID="{D0598397-992A-4D0C-B0A7-514DCBE88373}" presName="parentText" presStyleLbl="node1" presStyleIdx="4" presStyleCnt="5" custLinFactNeighborX="-87873" custLinFactNeighborY="-76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E53CF2-2EB9-40A8-A723-CC7E89A6F7D9}" type="presOf" srcId="{555BC4B4-1980-4807-8B41-979DFD078294}" destId="{D2030988-6A6F-4124-A73C-47087F563E67}" srcOrd="0" destOrd="0" presId="urn:microsoft.com/office/officeart/2005/8/layout/vList5"/>
    <dgm:cxn modelId="{0561B543-B09B-425F-A104-B0C1B48B913C}" type="presOf" srcId="{A6DFC486-1564-4460-8F84-161E245A2463}" destId="{79A2C840-C4DC-4256-B27B-7057843C0207}" srcOrd="0" destOrd="0" presId="urn:microsoft.com/office/officeart/2005/8/layout/vList5"/>
    <dgm:cxn modelId="{24E3E7C4-3883-4F16-8282-A94894DA76EA}" type="presOf" srcId="{7BE71296-6A5B-482E-A94A-C907EBEABC87}" destId="{275B1B96-2B07-4CC7-AB98-75BECB568379}" srcOrd="0" destOrd="0" presId="urn:microsoft.com/office/officeart/2005/8/layout/vList5"/>
    <dgm:cxn modelId="{C2C56F5F-E537-420E-9914-87EDC1278650}" srcId="{A6DFC486-1564-4460-8F84-161E245A2463}" destId="{7BE71296-6A5B-482E-A94A-C907EBEABC87}" srcOrd="1" destOrd="0" parTransId="{40C2501E-B496-49CE-85A5-E5AC47F178C0}" sibTransId="{61862C49-4976-4728-B1DB-17C068A8BAA0}"/>
    <dgm:cxn modelId="{DCA9F8B1-9AA2-4981-8880-103E2AD48D49}" srcId="{A6DFC486-1564-4460-8F84-161E245A2463}" destId="{20C56BA2-6CDE-4C91-BF83-E989265FB3A8}" srcOrd="2" destOrd="0" parTransId="{758EEB67-B965-42B2-A0C3-4C2B7E0089C4}" sibTransId="{4F59EC58-D2DB-41E4-AF08-FF7BF56DD458}"/>
    <dgm:cxn modelId="{455DAF4A-D5ED-4CB8-A3CF-1A4DCAED2F12}" srcId="{A6DFC486-1564-4460-8F84-161E245A2463}" destId="{555BC4B4-1980-4807-8B41-979DFD078294}" srcOrd="3" destOrd="0" parTransId="{652EDA9B-5B3E-4751-8E22-AEDB3AFE63A3}" sibTransId="{7D784BA7-8530-44BE-88FF-1612F81EB736}"/>
    <dgm:cxn modelId="{433DC0B3-57C3-4676-968F-30A6BC453BEE}" type="presOf" srcId="{20C56BA2-6CDE-4C91-BF83-E989265FB3A8}" destId="{59A76224-EDC8-4E52-8973-C3E90330F713}" srcOrd="0" destOrd="0" presId="urn:microsoft.com/office/officeart/2005/8/layout/vList5"/>
    <dgm:cxn modelId="{D66B0042-4910-495F-B578-DC50EC31B3DE}" srcId="{A6DFC486-1564-4460-8F84-161E245A2463}" destId="{D0598397-992A-4D0C-B0A7-514DCBE88373}" srcOrd="4" destOrd="0" parTransId="{CAACBDB2-2E75-4C3A-8821-8DB237FDBDCA}" sibTransId="{700C77B3-6F0D-4A40-B626-623EE19D5C04}"/>
    <dgm:cxn modelId="{BE507709-F0D3-419E-8D5D-344580295A3C}" type="presOf" srcId="{D0598397-992A-4D0C-B0A7-514DCBE88373}" destId="{F667FBFE-FB6C-4D94-B77A-6E08C827D54B}" srcOrd="0" destOrd="0" presId="urn:microsoft.com/office/officeart/2005/8/layout/vList5"/>
    <dgm:cxn modelId="{46375BD7-1984-4D65-BA5A-0260B6CE1129}" srcId="{A6DFC486-1564-4460-8F84-161E245A2463}" destId="{2F14443B-7237-46E4-AC9A-414474F085A3}" srcOrd="0" destOrd="0" parTransId="{2702295E-7A56-4B03-BD3F-9A5A1C5999C1}" sibTransId="{62731E82-171B-4524-8B93-7D82A6D3D9C2}"/>
    <dgm:cxn modelId="{ECF0087B-BFDE-4EBD-97E5-12B962019837}" type="presOf" srcId="{2F14443B-7237-46E4-AC9A-414474F085A3}" destId="{CA6D2742-B5E7-4313-BC86-77ECF6CAEA07}" srcOrd="0" destOrd="0" presId="urn:microsoft.com/office/officeart/2005/8/layout/vList5"/>
    <dgm:cxn modelId="{5DFA4DF1-172B-4487-9814-1A8763C517DF}" type="presParOf" srcId="{79A2C840-C4DC-4256-B27B-7057843C0207}" destId="{4EE647F5-7F12-46A5-828F-88A62C7BA90B}" srcOrd="0" destOrd="0" presId="urn:microsoft.com/office/officeart/2005/8/layout/vList5"/>
    <dgm:cxn modelId="{4FC93C53-5956-471B-BF3A-B401EC34B6E0}" type="presParOf" srcId="{4EE647F5-7F12-46A5-828F-88A62C7BA90B}" destId="{CA6D2742-B5E7-4313-BC86-77ECF6CAEA07}" srcOrd="0" destOrd="0" presId="urn:microsoft.com/office/officeart/2005/8/layout/vList5"/>
    <dgm:cxn modelId="{22C7B3DA-9F9B-4020-B7A1-19ABE83CED7F}" type="presParOf" srcId="{79A2C840-C4DC-4256-B27B-7057843C0207}" destId="{C22FBE0F-8390-426C-BD53-EF8D82C72568}" srcOrd="1" destOrd="0" presId="urn:microsoft.com/office/officeart/2005/8/layout/vList5"/>
    <dgm:cxn modelId="{DA536D8D-B8EA-404E-8A21-0BBF7195B322}" type="presParOf" srcId="{79A2C840-C4DC-4256-B27B-7057843C0207}" destId="{E9677177-6B4A-4465-9D90-9D052EDF1E31}" srcOrd="2" destOrd="0" presId="urn:microsoft.com/office/officeart/2005/8/layout/vList5"/>
    <dgm:cxn modelId="{EE0A1EE8-1AA0-4B37-9114-D5E69FF738B4}" type="presParOf" srcId="{E9677177-6B4A-4465-9D90-9D052EDF1E31}" destId="{275B1B96-2B07-4CC7-AB98-75BECB568379}" srcOrd="0" destOrd="0" presId="urn:microsoft.com/office/officeart/2005/8/layout/vList5"/>
    <dgm:cxn modelId="{9438D299-A7CD-4AC7-A815-4708594AD63F}" type="presParOf" srcId="{79A2C840-C4DC-4256-B27B-7057843C0207}" destId="{9E32E89C-F29B-4347-8CD9-B590486D65BF}" srcOrd="3" destOrd="0" presId="urn:microsoft.com/office/officeart/2005/8/layout/vList5"/>
    <dgm:cxn modelId="{CAB760B6-7F1B-4A09-9DDE-E9599A1D7187}" type="presParOf" srcId="{79A2C840-C4DC-4256-B27B-7057843C0207}" destId="{6E1B03B6-76CC-46E6-98A2-775D4CA53E9A}" srcOrd="4" destOrd="0" presId="urn:microsoft.com/office/officeart/2005/8/layout/vList5"/>
    <dgm:cxn modelId="{1D356BF9-C290-4C73-B7A7-A406EB334CEC}" type="presParOf" srcId="{6E1B03B6-76CC-46E6-98A2-775D4CA53E9A}" destId="{59A76224-EDC8-4E52-8973-C3E90330F713}" srcOrd="0" destOrd="0" presId="urn:microsoft.com/office/officeart/2005/8/layout/vList5"/>
    <dgm:cxn modelId="{54B10026-C3F7-4A0F-8D5D-7C03199AE84A}" type="presParOf" srcId="{79A2C840-C4DC-4256-B27B-7057843C0207}" destId="{9ED4535C-4047-4A8F-B470-D852A828A1D1}" srcOrd="5" destOrd="0" presId="urn:microsoft.com/office/officeart/2005/8/layout/vList5"/>
    <dgm:cxn modelId="{78274963-321E-4682-AC17-3DBC4D9A9EF5}" type="presParOf" srcId="{79A2C840-C4DC-4256-B27B-7057843C0207}" destId="{71F6C142-783F-4D75-A20A-267258194BCF}" srcOrd="6" destOrd="0" presId="urn:microsoft.com/office/officeart/2005/8/layout/vList5"/>
    <dgm:cxn modelId="{110F902A-820A-4E7B-9B97-9872EAE61C65}" type="presParOf" srcId="{71F6C142-783F-4D75-A20A-267258194BCF}" destId="{D2030988-6A6F-4124-A73C-47087F563E67}" srcOrd="0" destOrd="0" presId="urn:microsoft.com/office/officeart/2005/8/layout/vList5"/>
    <dgm:cxn modelId="{597F3053-4804-480C-A1BB-F06720CB84C7}" type="presParOf" srcId="{79A2C840-C4DC-4256-B27B-7057843C0207}" destId="{0B9ECE03-C118-43AD-8AA6-1408BAB3742E}" srcOrd="7" destOrd="0" presId="urn:microsoft.com/office/officeart/2005/8/layout/vList5"/>
    <dgm:cxn modelId="{C2C8927F-DF1B-4606-8C43-99C2AA1E1772}" type="presParOf" srcId="{79A2C840-C4DC-4256-B27B-7057843C0207}" destId="{D46FA8FC-82E0-453D-890A-7F7860580983}" srcOrd="8" destOrd="0" presId="urn:microsoft.com/office/officeart/2005/8/layout/vList5"/>
    <dgm:cxn modelId="{179D0B5F-C84B-4368-816D-B28DC3360562}" type="presParOf" srcId="{D46FA8FC-82E0-453D-890A-7F7860580983}" destId="{F667FBFE-FB6C-4D94-B77A-6E08C827D54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FFC81DF-378E-4FA8-B725-8A6DDD55B2FA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BD8D919-E42E-4BF9-9693-8E2504F1D90F}">
      <dgm:prSet/>
      <dgm:spPr/>
      <dgm:t>
        <a:bodyPr/>
        <a:lstStyle/>
        <a:p>
          <a:pPr rtl="0"/>
          <a:r>
            <a:rPr lang="en-CA" smtClean="0"/>
            <a:t>Sample Email</a:t>
          </a:r>
          <a:endParaRPr lang="en-US"/>
        </a:p>
      </dgm:t>
    </dgm:pt>
    <dgm:pt modelId="{D36B77C1-E7CA-484D-8260-EFE363ED9D6C}" type="parTrans" cxnId="{04D9C9E4-B773-45E3-8D94-7D56E349ABE8}">
      <dgm:prSet/>
      <dgm:spPr/>
      <dgm:t>
        <a:bodyPr/>
        <a:lstStyle/>
        <a:p>
          <a:endParaRPr lang="en-US"/>
        </a:p>
      </dgm:t>
    </dgm:pt>
    <dgm:pt modelId="{79124A26-9392-412E-9459-F2FB476988B9}" type="sibTrans" cxnId="{04D9C9E4-B773-45E3-8D94-7D56E349ABE8}">
      <dgm:prSet/>
      <dgm:spPr/>
      <dgm:t>
        <a:bodyPr/>
        <a:lstStyle/>
        <a:p>
          <a:endParaRPr lang="en-US"/>
        </a:p>
      </dgm:t>
    </dgm:pt>
    <dgm:pt modelId="{7ABB92A7-5FC7-467C-8D0B-C712C89BE29D}" type="pres">
      <dgm:prSet presAssocID="{8FFC81DF-378E-4FA8-B725-8A6DDD55B2FA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F6796A9-4A87-4C15-9649-AA451258DD27}" type="pres">
      <dgm:prSet presAssocID="{EBD8D919-E42E-4BF9-9693-8E2504F1D90F}" presName="composite" presStyleCnt="0"/>
      <dgm:spPr/>
    </dgm:pt>
    <dgm:pt modelId="{F56E53D6-27A0-4F83-987F-6E0AD901AC49}" type="pres">
      <dgm:prSet presAssocID="{EBD8D919-E42E-4BF9-9693-8E2504F1D90F}" presName="FirstChild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743745A8-074D-4FD0-84F1-49FD805F1EE4}" type="pres">
      <dgm:prSet presAssocID="{EBD8D919-E42E-4BF9-9693-8E2504F1D90F}" presName="Parent" presStyleLbl="alignNode1" presStyleIdx="0" presStyleCnt="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2D4FF6-73C2-417D-A4C5-AE5D21A10128}" type="pres">
      <dgm:prSet presAssocID="{EBD8D919-E42E-4BF9-9693-8E2504F1D90F}" presName="Accent" presStyleLbl="parChTrans1D1" presStyleIdx="0" presStyleCnt="1"/>
      <dgm:spPr/>
    </dgm:pt>
  </dgm:ptLst>
  <dgm:cxnLst>
    <dgm:cxn modelId="{04D9C9E4-B773-45E3-8D94-7D56E349ABE8}" srcId="{8FFC81DF-378E-4FA8-B725-8A6DDD55B2FA}" destId="{EBD8D919-E42E-4BF9-9693-8E2504F1D90F}" srcOrd="0" destOrd="0" parTransId="{D36B77C1-E7CA-484D-8260-EFE363ED9D6C}" sibTransId="{79124A26-9392-412E-9459-F2FB476988B9}"/>
    <dgm:cxn modelId="{FC0380EF-3A31-4415-9A60-98186532BD5F}" type="presOf" srcId="{8FFC81DF-378E-4FA8-B725-8A6DDD55B2FA}" destId="{7ABB92A7-5FC7-467C-8D0B-C712C89BE29D}" srcOrd="0" destOrd="0" presId="urn:microsoft.com/office/officeart/2011/layout/TabList"/>
    <dgm:cxn modelId="{CC7CEC7D-D7BD-462B-8714-D40B346D31B1}" type="presOf" srcId="{EBD8D919-E42E-4BF9-9693-8E2504F1D90F}" destId="{743745A8-074D-4FD0-84F1-49FD805F1EE4}" srcOrd="0" destOrd="0" presId="urn:microsoft.com/office/officeart/2011/layout/TabList"/>
    <dgm:cxn modelId="{C31E641A-CBE0-4C53-AE6E-90CE38BAE1A0}" type="presParOf" srcId="{7ABB92A7-5FC7-467C-8D0B-C712C89BE29D}" destId="{9F6796A9-4A87-4C15-9649-AA451258DD27}" srcOrd="0" destOrd="0" presId="urn:microsoft.com/office/officeart/2011/layout/TabList"/>
    <dgm:cxn modelId="{D27D19B8-3E79-41AD-BFCC-EA09C100676E}" type="presParOf" srcId="{9F6796A9-4A87-4C15-9649-AA451258DD27}" destId="{F56E53D6-27A0-4F83-987F-6E0AD901AC49}" srcOrd="0" destOrd="0" presId="urn:microsoft.com/office/officeart/2011/layout/TabList"/>
    <dgm:cxn modelId="{C9073F12-4FE7-408D-ADDF-673B3010D09F}" type="presParOf" srcId="{9F6796A9-4A87-4C15-9649-AA451258DD27}" destId="{743745A8-074D-4FD0-84F1-49FD805F1EE4}" srcOrd="1" destOrd="0" presId="urn:microsoft.com/office/officeart/2011/layout/TabList"/>
    <dgm:cxn modelId="{0287AA0E-711A-4C5E-9DF2-304DACDE9B71}" type="presParOf" srcId="{9F6796A9-4A87-4C15-9649-AA451258DD27}" destId="{552D4FF6-73C2-417D-A4C5-AE5D21A10128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AD4F8E-3545-4944-982D-F78CBA02A2C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D3D151-DE55-4279-A13B-5FB84C3F4E71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dirty="0" smtClean="0"/>
            <a:t>What is Curriculum Vitae(CV)?</a:t>
          </a:r>
          <a:endParaRPr lang="en-US" dirty="0"/>
        </a:p>
      </dgm:t>
    </dgm:pt>
    <dgm:pt modelId="{29DA2F1C-CF15-4E79-A378-CC6A7C2764E9}" type="parTrans" cxnId="{4997EF4F-0753-4935-8130-5E5D825B6890}">
      <dgm:prSet/>
      <dgm:spPr/>
      <dgm:t>
        <a:bodyPr/>
        <a:lstStyle/>
        <a:p>
          <a:endParaRPr lang="en-US"/>
        </a:p>
      </dgm:t>
    </dgm:pt>
    <dgm:pt modelId="{FAEC2F19-C43D-45F1-A135-42BC0BC8E5F3}" type="sibTrans" cxnId="{4997EF4F-0753-4935-8130-5E5D825B6890}">
      <dgm:prSet/>
      <dgm:spPr/>
      <dgm:t>
        <a:bodyPr/>
        <a:lstStyle/>
        <a:p>
          <a:endParaRPr lang="en-US"/>
        </a:p>
      </dgm:t>
    </dgm:pt>
    <dgm:pt modelId="{E6554C83-B65A-4CB4-AE2F-9BBEFC5C90D9}" type="pres">
      <dgm:prSet presAssocID="{20AD4F8E-3545-4944-982D-F78CBA02A2C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AEEDD5-9897-407F-9A03-EC4EB41B015A}" type="pres">
      <dgm:prSet presAssocID="{7ED3D151-DE55-4279-A13B-5FB84C3F4E71}" presName="parentLin" presStyleCnt="0"/>
      <dgm:spPr/>
    </dgm:pt>
    <dgm:pt modelId="{E7AE60B5-346D-43AF-8141-2D4AB2967378}" type="pres">
      <dgm:prSet presAssocID="{7ED3D151-DE55-4279-A13B-5FB84C3F4E7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10E16DB4-9104-465D-90C8-6AD991FE10B2}" type="pres">
      <dgm:prSet presAssocID="{7ED3D151-DE55-4279-A13B-5FB84C3F4E7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D44A5-C1DA-4D17-B00B-237BFCB81951}" type="pres">
      <dgm:prSet presAssocID="{7ED3D151-DE55-4279-A13B-5FB84C3F4E71}" presName="negativeSpace" presStyleCnt="0"/>
      <dgm:spPr/>
    </dgm:pt>
    <dgm:pt modelId="{E0D28255-001F-42A9-BB05-03F86B26600D}" type="pres">
      <dgm:prSet presAssocID="{7ED3D151-DE55-4279-A13B-5FB84C3F4E71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DFD642CE-57D7-4222-A2A5-989D6EE4140F}" type="presOf" srcId="{7ED3D151-DE55-4279-A13B-5FB84C3F4E71}" destId="{E7AE60B5-346D-43AF-8141-2D4AB2967378}" srcOrd="0" destOrd="0" presId="urn:microsoft.com/office/officeart/2005/8/layout/list1"/>
    <dgm:cxn modelId="{4997EF4F-0753-4935-8130-5E5D825B6890}" srcId="{20AD4F8E-3545-4944-982D-F78CBA02A2C7}" destId="{7ED3D151-DE55-4279-A13B-5FB84C3F4E71}" srcOrd="0" destOrd="0" parTransId="{29DA2F1C-CF15-4E79-A378-CC6A7C2764E9}" sibTransId="{FAEC2F19-C43D-45F1-A135-42BC0BC8E5F3}"/>
    <dgm:cxn modelId="{5110576A-813A-4B8D-A00F-1F5B081952AD}" type="presOf" srcId="{7ED3D151-DE55-4279-A13B-5FB84C3F4E71}" destId="{10E16DB4-9104-465D-90C8-6AD991FE10B2}" srcOrd="1" destOrd="0" presId="urn:microsoft.com/office/officeart/2005/8/layout/list1"/>
    <dgm:cxn modelId="{62BD98A3-6AE7-4D5A-8B86-0242E0A781C0}" type="presOf" srcId="{20AD4F8E-3545-4944-982D-F78CBA02A2C7}" destId="{E6554C83-B65A-4CB4-AE2F-9BBEFC5C90D9}" srcOrd="0" destOrd="0" presId="urn:microsoft.com/office/officeart/2005/8/layout/list1"/>
    <dgm:cxn modelId="{5009E8C1-E3A1-42F0-939F-B63D6F2A4BB0}" type="presParOf" srcId="{E6554C83-B65A-4CB4-AE2F-9BBEFC5C90D9}" destId="{C5AEEDD5-9897-407F-9A03-EC4EB41B015A}" srcOrd="0" destOrd="0" presId="urn:microsoft.com/office/officeart/2005/8/layout/list1"/>
    <dgm:cxn modelId="{D1496092-B46C-4DA0-9BBA-ED6876B17FA8}" type="presParOf" srcId="{C5AEEDD5-9897-407F-9A03-EC4EB41B015A}" destId="{E7AE60B5-346D-43AF-8141-2D4AB2967378}" srcOrd="0" destOrd="0" presId="urn:microsoft.com/office/officeart/2005/8/layout/list1"/>
    <dgm:cxn modelId="{055B0878-8120-4A30-97DD-1731DE1514C7}" type="presParOf" srcId="{C5AEEDD5-9897-407F-9A03-EC4EB41B015A}" destId="{10E16DB4-9104-465D-90C8-6AD991FE10B2}" srcOrd="1" destOrd="0" presId="urn:microsoft.com/office/officeart/2005/8/layout/list1"/>
    <dgm:cxn modelId="{C571144A-6185-49C6-9303-F0F0513CF73B}" type="presParOf" srcId="{E6554C83-B65A-4CB4-AE2F-9BBEFC5C90D9}" destId="{0C3D44A5-C1DA-4D17-B00B-237BFCB81951}" srcOrd="1" destOrd="0" presId="urn:microsoft.com/office/officeart/2005/8/layout/list1"/>
    <dgm:cxn modelId="{81BD7704-7672-4159-BE68-2DFAB7B9E0F2}" type="presParOf" srcId="{E6554C83-B65A-4CB4-AE2F-9BBEFC5C90D9}" destId="{E0D28255-001F-42A9-BB05-03F86B26600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6B1EAA-6768-4611-A2BA-5443995C5F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2466AA6-5ECF-41D9-A176-97ED3025D9F8}">
      <dgm:prSet/>
      <dgm:spPr/>
      <dgm:t>
        <a:bodyPr/>
        <a:lstStyle/>
        <a:p>
          <a:pPr rtl="0"/>
          <a:r>
            <a:rPr lang="en-CA" smtClean="0"/>
            <a:t>Sample</a:t>
          </a:r>
          <a:endParaRPr lang="en-US"/>
        </a:p>
      </dgm:t>
    </dgm:pt>
    <dgm:pt modelId="{9AA0532D-61A8-4C37-927C-E51830809C84}" type="parTrans" cxnId="{E22A87FF-538C-42BC-A6A8-4F4F0CA59435}">
      <dgm:prSet/>
      <dgm:spPr/>
      <dgm:t>
        <a:bodyPr/>
        <a:lstStyle/>
        <a:p>
          <a:endParaRPr lang="en-US"/>
        </a:p>
      </dgm:t>
    </dgm:pt>
    <dgm:pt modelId="{B9F8176C-6E75-483C-B1E9-26F2F908E993}" type="sibTrans" cxnId="{E22A87FF-538C-42BC-A6A8-4F4F0CA59435}">
      <dgm:prSet/>
      <dgm:spPr/>
      <dgm:t>
        <a:bodyPr/>
        <a:lstStyle/>
        <a:p>
          <a:endParaRPr lang="en-US"/>
        </a:p>
      </dgm:t>
    </dgm:pt>
    <dgm:pt modelId="{7576EE99-DE87-49C1-9297-CC78ED9318B6}" type="pres">
      <dgm:prSet presAssocID="{186B1EAA-6768-4611-A2BA-5443995C5F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3C1587-90B9-49A0-BF74-4DC937739DFD}" type="pres">
      <dgm:prSet presAssocID="{02466AA6-5ECF-41D9-A176-97ED3025D9F8}" presName="parentLin" presStyleCnt="0"/>
      <dgm:spPr/>
    </dgm:pt>
    <dgm:pt modelId="{42A3ADC3-AD59-4538-8A36-062F33EE950D}" type="pres">
      <dgm:prSet presAssocID="{02466AA6-5ECF-41D9-A176-97ED3025D9F8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0A201BDE-5DF9-4CCF-AF60-FAB1390D04FD}" type="pres">
      <dgm:prSet presAssocID="{02466AA6-5ECF-41D9-A176-97ED3025D9F8}" presName="parentText" presStyleLbl="node1" presStyleIdx="0" presStyleCnt="1" custLinFactNeighborX="2779" custLinFactNeighborY="-43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0FEB4-D667-4710-B4E0-6CD890A48DD9}" type="pres">
      <dgm:prSet presAssocID="{02466AA6-5ECF-41D9-A176-97ED3025D9F8}" presName="negativeSpace" presStyleCnt="0"/>
      <dgm:spPr/>
    </dgm:pt>
    <dgm:pt modelId="{D70F22C6-649A-4D86-BC66-3E948D507532}" type="pres">
      <dgm:prSet presAssocID="{02466AA6-5ECF-41D9-A176-97ED3025D9F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1B477DAD-C4DE-473B-B962-2142D530DBCC}" type="presOf" srcId="{186B1EAA-6768-4611-A2BA-5443995C5FB9}" destId="{7576EE99-DE87-49C1-9297-CC78ED9318B6}" srcOrd="0" destOrd="0" presId="urn:microsoft.com/office/officeart/2005/8/layout/list1"/>
    <dgm:cxn modelId="{5AE7561F-DD15-4B21-9F94-73797171ADA8}" type="presOf" srcId="{02466AA6-5ECF-41D9-A176-97ED3025D9F8}" destId="{42A3ADC3-AD59-4538-8A36-062F33EE950D}" srcOrd="0" destOrd="0" presId="urn:microsoft.com/office/officeart/2005/8/layout/list1"/>
    <dgm:cxn modelId="{F72B70CB-D2B5-4BD8-ACAA-06699E98CDF5}" type="presOf" srcId="{02466AA6-5ECF-41D9-A176-97ED3025D9F8}" destId="{0A201BDE-5DF9-4CCF-AF60-FAB1390D04FD}" srcOrd="1" destOrd="0" presId="urn:microsoft.com/office/officeart/2005/8/layout/list1"/>
    <dgm:cxn modelId="{E22A87FF-538C-42BC-A6A8-4F4F0CA59435}" srcId="{186B1EAA-6768-4611-A2BA-5443995C5FB9}" destId="{02466AA6-5ECF-41D9-A176-97ED3025D9F8}" srcOrd="0" destOrd="0" parTransId="{9AA0532D-61A8-4C37-927C-E51830809C84}" sibTransId="{B9F8176C-6E75-483C-B1E9-26F2F908E993}"/>
    <dgm:cxn modelId="{0052EB3A-86BB-4270-B081-8B41F4A0AF06}" type="presParOf" srcId="{7576EE99-DE87-49C1-9297-CC78ED9318B6}" destId="{BD3C1587-90B9-49A0-BF74-4DC937739DFD}" srcOrd="0" destOrd="0" presId="urn:microsoft.com/office/officeart/2005/8/layout/list1"/>
    <dgm:cxn modelId="{52267EB8-9B21-4301-AF4E-A0A89C842E37}" type="presParOf" srcId="{BD3C1587-90B9-49A0-BF74-4DC937739DFD}" destId="{42A3ADC3-AD59-4538-8A36-062F33EE950D}" srcOrd="0" destOrd="0" presId="urn:microsoft.com/office/officeart/2005/8/layout/list1"/>
    <dgm:cxn modelId="{E41D0AD7-B791-4FE0-B395-A9C49A399AA6}" type="presParOf" srcId="{BD3C1587-90B9-49A0-BF74-4DC937739DFD}" destId="{0A201BDE-5DF9-4CCF-AF60-FAB1390D04FD}" srcOrd="1" destOrd="0" presId="urn:microsoft.com/office/officeart/2005/8/layout/list1"/>
    <dgm:cxn modelId="{9EDF1DF8-321B-4C9A-93A9-AC5BC5C7CA10}" type="presParOf" srcId="{7576EE99-DE87-49C1-9297-CC78ED9318B6}" destId="{7CE0FEB4-D667-4710-B4E0-6CD890A48DD9}" srcOrd="1" destOrd="0" presId="urn:microsoft.com/office/officeart/2005/8/layout/list1"/>
    <dgm:cxn modelId="{7266998D-0C27-4FC3-9C63-4F069C1D5FC6}" type="presParOf" srcId="{7576EE99-DE87-49C1-9297-CC78ED9318B6}" destId="{D70F22C6-649A-4D86-BC66-3E948D50753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43950C-EF09-47E7-B912-D330FC6DF58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76650A-2CDB-4C95-ACA3-635D0A152CCE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smtClean="0"/>
            <a:t>Cover letter?</a:t>
          </a:r>
          <a:endParaRPr lang="en-US"/>
        </a:p>
      </dgm:t>
    </dgm:pt>
    <dgm:pt modelId="{DAA481D9-00E2-4860-9750-FE13FC946438}" type="parTrans" cxnId="{598542AC-42C3-4952-9112-10B6976FCDA2}">
      <dgm:prSet/>
      <dgm:spPr/>
      <dgm:t>
        <a:bodyPr/>
        <a:lstStyle/>
        <a:p>
          <a:endParaRPr lang="en-US"/>
        </a:p>
      </dgm:t>
    </dgm:pt>
    <dgm:pt modelId="{43572C95-4EF3-4A98-A69D-F522CB37AC4F}" type="sibTrans" cxnId="{598542AC-42C3-4952-9112-10B6976FCDA2}">
      <dgm:prSet/>
      <dgm:spPr/>
      <dgm:t>
        <a:bodyPr/>
        <a:lstStyle/>
        <a:p>
          <a:endParaRPr lang="en-US"/>
        </a:p>
      </dgm:t>
    </dgm:pt>
    <dgm:pt modelId="{B07E539D-8A42-4A1B-A303-84B4EDAC1BEC}" type="pres">
      <dgm:prSet presAssocID="{0943950C-EF09-47E7-B912-D330FC6DF5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375A9D-9F70-4D0E-BF2C-845A499F1E9F}" type="pres">
      <dgm:prSet presAssocID="{1376650A-2CDB-4C95-ACA3-635D0A152CCE}" presName="parentLin" presStyleCnt="0"/>
      <dgm:spPr/>
    </dgm:pt>
    <dgm:pt modelId="{3C4D6F3C-3B9C-4086-8BC9-1F2F4464137C}" type="pres">
      <dgm:prSet presAssocID="{1376650A-2CDB-4C95-ACA3-635D0A152CCE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E0A0EDAF-6D32-4722-A997-878A409EBA99}" type="pres">
      <dgm:prSet presAssocID="{1376650A-2CDB-4C95-ACA3-635D0A152CC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D398F-91D7-4A16-9BAA-7DA6DAF791CE}" type="pres">
      <dgm:prSet presAssocID="{1376650A-2CDB-4C95-ACA3-635D0A152CCE}" presName="negativeSpace" presStyleCnt="0"/>
      <dgm:spPr/>
    </dgm:pt>
    <dgm:pt modelId="{AD134225-D6E0-422E-9CCF-4031D2550C10}" type="pres">
      <dgm:prSet presAssocID="{1376650A-2CDB-4C95-ACA3-635D0A152CCE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598542AC-42C3-4952-9112-10B6976FCDA2}" srcId="{0943950C-EF09-47E7-B912-D330FC6DF58B}" destId="{1376650A-2CDB-4C95-ACA3-635D0A152CCE}" srcOrd="0" destOrd="0" parTransId="{DAA481D9-00E2-4860-9750-FE13FC946438}" sibTransId="{43572C95-4EF3-4A98-A69D-F522CB37AC4F}"/>
    <dgm:cxn modelId="{BA0C43F4-E9BE-4C61-BBD2-149D6C841CCA}" type="presOf" srcId="{1376650A-2CDB-4C95-ACA3-635D0A152CCE}" destId="{E0A0EDAF-6D32-4722-A997-878A409EBA99}" srcOrd="1" destOrd="0" presId="urn:microsoft.com/office/officeart/2005/8/layout/list1"/>
    <dgm:cxn modelId="{4F6A1850-1D30-46C9-A179-06F741BA4AFC}" type="presOf" srcId="{0943950C-EF09-47E7-B912-D330FC6DF58B}" destId="{B07E539D-8A42-4A1B-A303-84B4EDAC1BEC}" srcOrd="0" destOrd="0" presId="urn:microsoft.com/office/officeart/2005/8/layout/list1"/>
    <dgm:cxn modelId="{57299C89-3E9D-43E8-837D-B74E6DE8A96C}" type="presOf" srcId="{1376650A-2CDB-4C95-ACA3-635D0A152CCE}" destId="{3C4D6F3C-3B9C-4086-8BC9-1F2F4464137C}" srcOrd="0" destOrd="0" presId="urn:microsoft.com/office/officeart/2005/8/layout/list1"/>
    <dgm:cxn modelId="{37B41A9E-E86E-452A-934F-0EEDE4AFDBF3}" type="presParOf" srcId="{B07E539D-8A42-4A1B-A303-84B4EDAC1BEC}" destId="{99375A9D-9F70-4D0E-BF2C-845A499F1E9F}" srcOrd="0" destOrd="0" presId="urn:microsoft.com/office/officeart/2005/8/layout/list1"/>
    <dgm:cxn modelId="{5F0BBA29-21C3-4F3B-995E-FC78840A9F45}" type="presParOf" srcId="{99375A9D-9F70-4D0E-BF2C-845A499F1E9F}" destId="{3C4D6F3C-3B9C-4086-8BC9-1F2F4464137C}" srcOrd="0" destOrd="0" presId="urn:microsoft.com/office/officeart/2005/8/layout/list1"/>
    <dgm:cxn modelId="{7057731F-0407-47D6-A14D-23C1758553ED}" type="presParOf" srcId="{99375A9D-9F70-4D0E-BF2C-845A499F1E9F}" destId="{E0A0EDAF-6D32-4722-A997-878A409EBA99}" srcOrd="1" destOrd="0" presId="urn:microsoft.com/office/officeart/2005/8/layout/list1"/>
    <dgm:cxn modelId="{136F8F9E-3345-42EF-BDB0-2993337C5874}" type="presParOf" srcId="{B07E539D-8A42-4A1B-A303-84B4EDAC1BEC}" destId="{D3BD398F-91D7-4A16-9BAA-7DA6DAF791CE}" srcOrd="1" destOrd="0" presId="urn:microsoft.com/office/officeart/2005/8/layout/list1"/>
    <dgm:cxn modelId="{49B5A994-0236-4179-8E64-966C5F076A1A}" type="presParOf" srcId="{B07E539D-8A42-4A1B-A303-84B4EDAC1BEC}" destId="{AD134225-D6E0-422E-9CCF-4031D2550C1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D45964-29BB-4FFE-B317-0C40E3CDA1F3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4B8D621-E542-4FA5-A5EB-0564DD98009F}">
      <dgm:prSet/>
      <dgm:spPr/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A cover letter is your opportunity to introduce yourself and to demonstrate the match between an employer’s job requirements and your skills and qualification</a:t>
          </a:r>
          <a:r>
            <a:rPr lang="en-US" dirty="0" smtClean="0"/>
            <a:t>s. </a:t>
          </a:r>
          <a:endParaRPr lang="en-US" dirty="0"/>
        </a:p>
      </dgm:t>
    </dgm:pt>
    <dgm:pt modelId="{2EF888B3-E1DC-4E95-8FFF-2022DF24A5B2}" type="parTrans" cxnId="{A27E8A34-F889-4328-BED0-558A9A1578BB}">
      <dgm:prSet/>
      <dgm:spPr/>
      <dgm:t>
        <a:bodyPr/>
        <a:lstStyle/>
        <a:p>
          <a:endParaRPr lang="en-US"/>
        </a:p>
      </dgm:t>
    </dgm:pt>
    <dgm:pt modelId="{B901B5E0-852A-490B-9167-D4CD82DE3BC1}" type="sibTrans" cxnId="{A27E8A34-F889-4328-BED0-558A9A1578BB}">
      <dgm:prSet/>
      <dgm:spPr/>
      <dgm:t>
        <a:bodyPr/>
        <a:lstStyle/>
        <a:p>
          <a:endParaRPr lang="en-US"/>
        </a:p>
      </dgm:t>
    </dgm:pt>
    <dgm:pt modelId="{84BB28DC-C19D-4E9E-B10B-F1F01556AE1F}">
      <dgm:prSet/>
      <dgm:spPr/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It customizes your application for a particular position, organization and industry and should always accompany your C.V.</a:t>
          </a:r>
          <a:endParaRPr lang="en-US" dirty="0">
            <a:solidFill>
              <a:schemeClr val="bg1"/>
            </a:solidFill>
          </a:endParaRPr>
        </a:p>
      </dgm:t>
    </dgm:pt>
    <dgm:pt modelId="{B52D0FF7-E4A9-4603-83C6-50506489C58C}" type="parTrans" cxnId="{018E4273-EB2F-4162-A54E-612AC0F30C78}">
      <dgm:prSet/>
      <dgm:spPr/>
      <dgm:t>
        <a:bodyPr/>
        <a:lstStyle/>
        <a:p>
          <a:endParaRPr lang="en-US"/>
        </a:p>
      </dgm:t>
    </dgm:pt>
    <dgm:pt modelId="{11C18BBF-6483-4C27-95C4-D690C4665016}" type="sibTrans" cxnId="{018E4273-EB2F-4162-A54E-612AC0F30C78}">
      <dgm:prSet/>
      <dgm:spPr/>
      <dgm:t>
        <a:bodyPr/>
        <a:lstStyle/>
        <a:p>
          <a:endParaRPr lang="en-US"/>
        </a:p>
      </dgm:t>
    </dgm:pt>
    <dgm:pt modelId="{E52DD3D1-4EEE-4CC7-9C7D-CE1630F9C2AF}" type="pres">
      <dgm:prSet presAssocID="{70D45964-29BB-4FFE-B317-0C40E3CDA1F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CEAF2D55-9E94-4272-A8AD-EB5B724144BD}" type="pres">
      <dgm:prSet presAssocID="{C4B8D621-E542-4FA5-A5EB-0564DD98009F}" presName="parenttextcomposite" presStyleCnt="0"/>
      <dgm:spPr/>
    </dgm:pt>
    <dgm:pt modelId="{46F72DDF-DE8D-400A-9F64-400A01CDF0FF}" type="pres">
      <dgm:prSet presAssocID="{C4B8D621-E542-4FA5-A5EB-0564DD98009F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5F2E88-E2DC-4FB4-9FDB-C7057B600E41}" type="pres">
      <dgm:prSet presAssocID="{C4B8D621-E542-4FA5-A5EB-0564DD98009F}" presName="parallelogramComposite" presStyleCnt="0"/>
      <dgm:spPr/>
    </dgm:pt>
    <dgm:pt modelId="{2AFE1F3F-5D11-45DC-826F-B861F84EEE6C}" type="pres">
      <dgm:prSet presAssocID="{C4B8D621-E542-4FA5-A5EB-0564DD98009F}" presName="parallelogram1" presStyleLbl="alignNode1" presStyleIdx="0" presStyleCnt="14"/>
      <dgm:spPr/>
    </dgm:pt>
    <dgm:pt modelId="{81EA41EB-D1D2-45C3-9784-047E0C8A865B}" type="pres">
      <dgm:prSet presAssocID="{C4B8D621-E542-4FA5-A5EB-0564DD98009F}" presName="parallelogram2" presStyleLbl="alignNode1" presStyleIdx="1" presStyleCnt="14"/>
      <dgm:spPr/>
    </dgm:pt>
    <dgm:pt modelId="{E2FA1139-211A-4290-8F4A-9C2B34C494F6}" type="pres">
      <dgm:prSet presAssocID="{C4B8D621-E542-4FA5-A5EB-0564DD98009F}" presName="parallelogram3" presStyleLbl="alignNode1" presStyleIdx="2" presStyleCnt="14"/>
      <dgm:spPr/>
    </dgm:pt>
    <dgm:pt modelId="{0F5269A9-EFE3-4C04-BCB0-34E59B9E0FDF}" type="pres">
      <dgm:prSet presAssocID="{C4B8D621-E542-4FA5-A5EB-0564DD98009F}" presName="parallelogram4" presStyleLbl="alignNode1" presStyleIdx="3" presStyleCnt="14"/>
      <dgm:spPr/>
    </dgm:pt>
    <dgm:pt modelId="{EF5AD869-5CF4-4461-9C1C-71D3EED68D5F}" type="pres">
      <dgm:prSet presAssocID="{C4B8D621-E542-4FA5-A5EB-0564DD98009F}" presName="parallelogram5" presStyleLbl="alignNode1" presStyleIdx="4" presStyleCnt="14"/>
      <dgm:spPr/>
    </dgm:pt>
    <dgm:pt modelId="{2816E14B-17B1-40DC-9B22-EB88914C86F2}" type="pres">
      <dgm:prSet presAssocID="{C4B8D621-E542-4FA5-A5EB-0564DD98009F}" presName="parallelogram6" presStyleLbl="alignNode1" presStyleIdx="5" presStyleCnt="14"/>
      <dgm:spPr/>
    </dgm:pt>
    <dgm:pt modelId="{53FC5D97-DF46-4D2F-A730-3134FBBC069E}" type="pres">
      <dgm:prSet presAssocID="{C4B8D621-E542-4FA5-A5EB-0564DD98009F}" presName="parallelogram7" presStyleLbl="alignNode1" presStyleIdx="6" presStyleCnt="14"/>
      <dgm:spPr/>
    </dgm:pt>
    <dgm:pt modelId="{23E9CAAC-6794-47F6-A8A4-BA24AA515E11}" type="pres">
      <dgm:prSet presAssocID="{B901B5E0-852A-490B-9167-D4CD82DE3BC1}" presName="sibTrans" presStyleCnt="0"/>
      <dgm:spPr/>
    </dgm:pt>
    <dgm:pt modelId="{EB872CC1-D019-4FC1-A3FF-74E96DECAE6C}" type="pres">
      <dgm:prSet presAssocID="{84BB28DC-C19D-4E9E-B10B-F1F01556AE1F}" presName="parenttextcomposite" presStyleCnt="0"/>
      <dgm:spPr/>
    </dgm:pt>
    <dgm:pt modelId="{4098010C-7CC6-4487-8307-FB0B8D5DFBD4}" type="pres">
      <dgm:prSet presAssocID="{84BB28DC-C19D-4E9E-B10B-F1F01556AE1F}" presName="parenttext" presStyleLbl="revTx" presStyleIdx="1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171D8-3594-43F5-8107-412E4C3409B8}" type="pres">
      <dgm:prSet presAssocID="{84BB28DC-C19D-4E9E-B10B-F1F01556AE1F}" presName="parallelogramComposite" presStyleCnt="0"/>
      <dgm:spPr/>
    </dgm:pt>
    <dgm:pt modelId="{AF4F3535-B911-4885-B3E8-9C956684F12C}" type="pres">
      <dgm:prSet presAssocID="{84BB28DC-C19D-4E9E-B10B-F1F01556AE1F}" presName="parallelogram1" presStyleLbl="alignNode1" presStyleIdx="7" presStyleCnt="14"/>
      <dgm:spPr/>
    </dgm:pt>
    <dgm:pt modelId="{8A723EED-FABB-4694-A7CB-9D87FA6BD57D}" type="pres">
      <dgm:prSet presAssocID="{84BB28DC-C19D-4E9E-B10B-F1F01556AE1F}" presName="parallelogram2" presStyleLbl="alignNode1" presStyleIdx="8" presStyleCnt="14"/>
      <dgm:spPr/>
    </dgm:pt>
    <dgm:pt modelId="{D40B6E0C-4F11-40B0-BC9F-2A8D8559B073}" type="pres">
      <dgm:prSet presAssocID="{84BB28DC-C19D-4E9E-B10B-F1F01556AE1F}" presName="parallelogram3" presStyleLbl="alignNode1" presStyleIdx="9" presStyleCnt="14"/>
      <dgm:spPr/>
    </dgm:pt>
    <dgm:pt modelId="{E6D4FC01-973B-4FBB-8E01-A2375ED55B08}" type="pres">
      <dgm:prSet presAssocID="{84BB28DC-C19D-4E9E-B10B-F1F01556AE1F}" presName="parallelogram4" presStyleLbl="alignNode1" presStyleIdx="10" presStyleCnt="14"/>
      <dgm:spPr/>
    </dgm:pt>
    <dgm:pt modelId="{E297FF39-D74A-462E-8F62-6CBABD28C93E}" type="pres">
      <dgm:prSet presAssocID="{84BB28DC-C19D-4E9E-B10B-F1F01556AE1F}" presName="parallelogram5" presStyleLbl="alignNode1" presStyleIdx="11" presStyleCnt="14"/>
      <dgm:spPr/>
    </dgm:pt>
    <dgm:pt modelId="{FC745CC1-052B-4389-A60D-940A348DCBBA}" type="pres">
      <dgm:prSet presAssocID="{84BB28DC-C19D-4E9E-B10B-F1F01556AE1F}" presName="parallelogram6" presStyleLbl="alignNode1" presStyleIdx="12" presStyleCnt="14"/>
      <dgm:spPr/>
    </dgm:pt>
    <dgm:pt modelId="{A5123C0B-4899-4A49-835E-E686A3F38CF4}" type="pres">
      <dgm:prSet presAssocID="{84BB28DC-C19D-4E9E-B10B-F1F01556AE1F}" presName="parallelogram7" presStyleLbl="alignNode1" presStyleIdx="13" presStyleCnt="14"/>
      <dgm:spPr/>
    </dgm:pt>
  </dgm:ptLst>
  <dgm:cxnLst>
    <dgm:cxn modelId="{FB6FA158-C3C3-4C4A-A490-2ED948590E7E}" type="presOf" srcId="{C4B8D621-E542-4FA5-A5EB-0564DD98009F}" destId="{46F72DDF-DE8D-400A-9F64-400A01CDF0FF}" srcOrd="0" destOrd="0" presId="urn:microsoft.com/office/officeart/2008/layout/VerticalAccentList"/>
    <dgm:cxn modelId="{A27E8A34-F889-4328-BED0-558A9A1578BB}" srcId="{70D45964-29BB-4FFE-B317-0C40E3CDA1F3}" destId="{C4B8D621-E542-4FA5-A5EB-0564DD98009F}" srcOrd="0" destOrd="0" parTransId="{2EF888B3-E1DC-4E95-8FFF-2022DF24A5B2}" sibTransId="{B901B5E0-852A-490B-9167-D4CD82DE3BC1}"/>
    <dgm:cxn modelId="{1AD3A72B-74CF-470B-B4FC-618787D7AA85}" type="presOf" srcId="{70D45964-29BB-4FFE-B317-0C40E3CDA1F3}" destId="{E52DD3D1-4EEE-4CC7-9C7D-CE1630F9C2AF}" srcOrd="0" destOrd="0" presId="urn:microsoft.com/office/officeart/2008/layout/VerticalAccentList"/>
    <dgm:cxn modelId="{018E4273-EB2F-4162-A54E-612AC0F30C78}" srcId="{70D45964-29BB-4FFE-B317-0C40E3CDA1F3}" destId="{84BB28DC-C19D-4E9E-B10B-F1F01556AE1F}" srcOrd="1" destOrd="0" parTransId="{B52D0FF7-E4A9-4603-83C6-50506489C58C}" sibTransId="{11C18BBF-6483-4C27-95C4-D690C4665016}"/>
    <dgm:cxn modelId="{285EEED1-D515-42C4-928A-0BA57C3B952C}" type="presOf" srcId="{84BB28DC-C19D-4E9E-B10B-F1F01556AE1F}" destId="{4098010C-7CC6-4487-8307-FB0B8D5DFBD4}" srcOrd="0" destOrd="0" presId="urn:microsoft.com/office/officeart/2008/layout/VerticalAccentList"/>
    <dgm:cxn modelId="{7DAE478F-BD6E-4A41-870D-5011A25C1E70}" type="presParOf" srcId="{E52DD3D1-4EEE-4CC7-9C7D-CE1630F9C2AF}" destId="{CEAF2D55-9E94-4272-A8AD-EB5B724144BD}" srcOrd="0" destOrd="0" presId="urn:microsoft.com/office/officeart/2008/layout/VerticalAccentList"/>
    <dgm:cxn modelId="{D65EA0F0-7759-4EE0-9F52-0766042EA492}" type="presParOf" srcId="{CEAF2D55-9E94-4272-A8AD-EB5B724144BD}" destId="{46F72DDF-DE8D-400A-9F64-400A01CDF0FF}" srcOrd="0" destOrd="0" presId="urn:microsoft.com/office/officeart/2008/layout/VerticalAccentList"/>
    <dgm:cxn modelId="{4B662BF0-88D6-4E1E-AFF8-8476F6D4DFE4}" type="presParOf" srcId="{E52DD3D1-4EEE-4CC7-9C7D-CE1630F9C2AF}" destId="{705F2E88-E2DC-4FB4-9FDB-C7057B600E41}" srcOrd="1" destOrd="0" presId="urn:microsoft.com/office/officeart/2008/layout/VerticalAccentList"/>
    <dgm:cxn modelId="{BDCCABBA-3130-4039-AA33-F418AF7B08A3}" type="presParOf" srcId="{705F2E88-E2DC-4FB4-9FDB-C7057B600E41}" destId="{2AFE1F3F-5D11-45DC-826F-B861F84EEE6C}" srcOrd="0" destOrd="0" presId="urn:microsoft.com/office/officeart/2008/layout/VerticalAccentList"/>
    <dgm:cxn modelId="{68964DCB-9606-4D7A-A6C5-F631FD30C4CC}" type="presParOf" srcId="{705F2E88-E2DC-4FB4-9FDB-C7057B600E41}" destId="{81EA41EB-D1D2-45C3-9784-047E0C8A865B}" srcOrd="1" destOrd="0" presId="urn:microsoft.com/office/officeart/2008/layout/VerticalAccentList"/>
    <dgm:cxn modelId="{EE60DDF9-3222-470B-B669-F4DB281C4243}" type="presParOf" srcId="{705F2E88-E2DC-4FB4-9FDB-C7057B600E41}" destId="{E2FA1139-211A-4290-8F4A-9C2B34C494F6}" srcOrd="2" destOrd="0" presId="urn:microsoft.com/office/officeart/2008/layout/VerticalAccentList"/>
    <dgm:cxn modelId="{FD8CA643-6A8F-4886-9016-35E3FC54A1DE}" type="presParOf" srcId="{705F2E88-E2DC-4FB4-9FDB-C7057B600E41}" destId="{0F5269A9-EFE3-4C04-BCB0-34E59B9E0FDF}" srcOrd="3" destOrd="0" presId="urn:microsoft.com/office/officeart/2008/layout/VerticalAccentList"/>
    <dgm:cxn modelId="{20199DFC-4F3E-426C-B8B7-68FFBF739491}" type="presParOf" srcId="{705F2E88-E2DC-4FB4-9FDB-C7057B600E41}" destId="{EF5AD869-5CF4-4461-9C1C-71D3EED68D5F}" srcOrd="4" destOrd="0" presId="urn:microsoft.com/office/officeart/2008/layout/VerticalAccentList"/>
    <dgm:cxn modelId="{C0CDE8AD-B760-4418-9878-BB01298EEED3}" type="presParOf" srcId="{705F2E88-E2DC-4FB4-9FDB-C7057B600E41}" destId="{2816E14B-17B1-40DC-9B22-EB88914C86F2}" srcOrd="5" destOrd="0" presId="urn:microsoft.com/office/officeart/2008/layout/VerticalAccentList"/>
    <dgm:cxn modelId="{56BBED0B-AB67-4AD0-A1B5-767A2FBDE880}" type="presParOf" srcId="{705F2E88-E2DC-4FB4-9FDB-C7057B600E41}" destId="{53FC5D97-DF46-4D2F-A730-3134FBBC069E}" srcOrd="6" destOrd="0" presId="urn:microsoft.com/office/officeart/2008/layout/VerticalAccentList"/>
    <dgm:cxn modelId="{50CD490C-9EE2-4283-A64A-C2C0A6A0CF1C}" type="presParOf" srcId="{E52DD3D1-4EEE-4CC7-9C7D-CE1630F9C2AF}" destId="{23E9CAAC-6794-47F6-A8A4-BA24AA515E11}" srcOrd="2" destOrd="0" presId="urn:microsoft.com/office/officeart/2008/layout/VerticalAccentList"/>
    <dgm:cxn modelId="{51FB9066-2BD2-4EEF-864A-604AC1BD77F6}" type="presParOf" srcId="{E52DD3D1-4EEE-4CC7-9C7D-CE1630F9C2AF}" destId="{EB872CC1-D019-4FC1-A3FF-74E96DECAE6C}" srcOrd="3" destOrd="0" presId="urn:microsoft.com/office/officeart/2008/layout/VerticalAccentList"/>
    <dgm:cxn modelId="{126317FA-2D5C-42C5-89BC-619D38F9C644}" type="presParOf" srcId="{EB872CC1-D019-4FC1-A3FF-74E96DECAE6C}" destId="{4098010C-7CC6-4487-8307-FB0B8D5DFBD4}" srcOrd="0" destOrd="0" presId="urn:microsoft.com/office/officeart/2008/layout/VerticalAccentList"/>
    <dgm:cxn modelId="{B4884636-835C-480D-9C12-A83DD990E725}" type="presParOf" srcId="{E52DD3D1-4EEE-4CC7-9C7D-CE1630F9C2AF}" destId="{E36171D8-3594-43F5-8107-412E4C3409B8}" srcOrd="4" destOrd="0" presId="urn:microsoft.com/office/officeart/2008/layout/VerticalAccentList"/>
    <dgm:cxn modelId="{963303F9-D6DA-44AD-A782-1AFA6AD814AF}" type="presParOf" srcId="{E36171D8-3594-43F5-8107-412E4C3409B8}" destId="{AF4F3535-B911-4885-B3E8-9C956684F12C}" srcOrd="0" destOrd="0" presId="urn:microsoft.com/office/officeart/2008/layout/VerticalAccentList"/>
    <dgm:cxn modelId="{63471611-FBE0-4DEC-B1DF-CB8A3F48E712}" type="presParOf" srcId="{E36171D8-3594-43F5-8107-412E4C3409B8}" destId="{8A723EED-FABB-4694-A7CB-9D87FA6BD57D}" srcOrd="1" destOrd="0" presId="urn:microsoft.com/office/officeart/2008/layout/VerticalAccentList"/>
    <dgm:cxn modelId="{2E07B90A-AD0C-4F55-86FE-64C81A760D2B}" type="presParOf" srcId="{E36171D8-3594-43F5-8107-412E4C3409B8}" destId="{D40B6E0C-4F11-40B0-BC9F-2A8D8559B073}" srcOrd="2" destOrd="0" presId="urn:microsoft.com/office/officeart/2008/layout/VerticalAccentList"/>
    <dgm:cxn modelId="{924F245F-B04A-4952-9E92-6825371896BE}" type="presParOf" srcId="{E36171D8-3594-43F5-8107-412E4C3409B8}" destId="{E6D4FC01-973B-4FBB-8E01-A2375ED55B08}" srcOrd="3" destOrd="0" presId="urn:microsoft.com/office/officeart/2008/layout/VerticalAccentList"/>
    <dgm:cxn modelId="{C8398E8A-7996-495D-8056-0CB57CD78903}" type="presParOf" srcId="{E36171D8-3594-43F5-8107-412E4C3409B8}" destId="{E297FF39-D74A-462E-8F62-6CBABD28C93E}" srcOrd="4" destOrd="0" presId="urn:microsoft.com/office/officeart/2008/layout/VerticalAccentList"/>
    <dgm:cxn modelId="{0CFAF098-643A-433C-ACC7-167237E26701}" type="presParOf" srcId="{E36171D8-3594-43F5-8107-412E4C3409B8}" destId="{FC745CC1-052B-4389-A60D-940A348DCBBA}" srcOrd="5" destOrd="0" presId="urn:microsoft.com/office/officeart/2008/layout/VerticalAccentList"/>
    <dgm:cxn modelId="{122C8F8F-1D2A-4E76-A039-B194E67DE61A}" type="presParOf" srcId="{E36171D8-3594-43F5-8107-412E4C3409B8}" destId="{A5123C0B-4899-4A49-835E-E686A3F38CF4}" srcOrd="6" destOrd="0" presId="urn:microsoft.com/office/officeart/2008/layout/VerticalAccentList"/>
  </dgm:cxnLst>
  <dgm:bg>
    <a:solidFill>
      <a:srgbClr val="00206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FD17C2-C69D-40E8-95F1-88038E766C9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34FB85-8CAD-462B-B108-B8E187B6265F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smtClean="0"/>
            <a:t>Steps</a:t>
          </a:r>
          <a:endParaRPr lang="en-US"/>
        </a:p>
      </dgm:t>
    </dgm:pt>
    <dgm:pt modelId="{6BF18E42-F6A1-4F31-947D-285EB5BF2409}" type="parTrans" cxnId="{CECD3387-D9DC-4CF7-B225-46FEA5927FC3}">
      <dgm:prSet/>
      <dgm:spPr/>
      <dgm:t>
        <a:bodyPr/>
        <a:lstStyle/>
        <a:p>
          <a:endParaRPr lang="en-US"/>
        </a:p>
      </dgm:t>
    </dgm:pt>
    <dgm:pt modelId="{48463406-6614-431A-BA7A-E8B17B832A35}" type="sibTrans" cxnId="{CECD3387-D9DC-4CF7-B225-46FEA5927FC3}">
      <dgm:prSet/>
      <dgm:spPr/>
      <dgm:t>
        <a:bodyPr/>
        <a:lstStyle/>
        <a:p>
          <a:endParaRPr lang="en-US"/>
        </a:p>
      </dgm:t>
    </dgm:pt>
    <dgm:pt modelId="{B75A98B3-60DF-41C1-A33A-B68345613D82}" type="pres">
      <dgm:prSet presAssocID="{B9FD17C2-C69D-40E8-95F1-88038E766C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6340B3-1391-48AC-9381-E14EAE9BBCF3}" type="pres">
      <dgm:prSet presAssocID="{C334FB85-8CAD-462B-B108-B8E187B6265F}" presName="parentLin" presStyleCnt="0"/>
      <dgm:spPr/>
    </dgm:pt>
    <dgm:pt modelId="{1E27B7FA-53F2-4F71-9899-48D96C6E7E03}" type="pres">
      <dgm:prSet presAssocID="{C334FB85-8CAD-462B-B108-B8E187B6265F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6CE0E5AC-9FFB-41AC-9F79-8CE92A1B8C11}" type="pres">
      <dgm:prSet presAssocID="{C334FB85-8CAD-462B-B108-B8E187B6265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E71F3-145A-4E87-A452-A153D92E8CF9}" type="pres">
      <dgm:prSet presAssocID="{C334FB85-8CAD-462B-B108-B8E187B6265F}" presName="negativeSpace" presStyleCnt="0"/>
      <dgm:spPr/>
    </dgm:pt>
    <dgm:pt modelId="{F08A6379-98B3-4F98-B403-4D7D3216F29E}" type="pres">
      <dgm:prSet presAssocID="{C334FB85-8CAD-462B-B108-B8E187B6265F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77FA491-F742-4B18-9A04-CB78A80E0E74}" type="presOf" srcId="{C334FB85-8CAD-462B-B108-B8E187B6265F}" destId="{1E27B7FA-53F2-4F71-9899-48D96C6E7E03}" srcOrd="0" destOrd="0" presId="urn:microsoft.com/office/officeart/2005/8/layout/list1"/>
    <dgm:cxn modelId="{BE2FA1B3-F77E-46AA-9FA2-BD2D67870A3A}" type="presOf" srcId="{C334FB85-8CAD-462B-B108-B8E187B6265F}" destId="{6CE0E5AC-9FFB-41AC-9F79-8CE92A1B8C11}" srcOrd="1" destOrd="0" presId="urn:microsoft.com/office/officeart/2005/8/layout/list1"/>
    <dgm:cxn modelId="{C86FA02D-0AE4-4582-9CA1-5C6AE366B45D}" type="presOf" srcId="{B9FD17C2-C69D-40E8-95F1-88038E766C92}" destId="{B75A98B3-60DF-41C1-A33A-B68345613D82}" srcOrd="0" destOrd="0" presId="urn:microsoft.com/office/officeart/2005/8/layout/list1"/>
    <dgm:cxn modelId="{CECD3387-D9DC-4CF7-B225-46FEA5927FC3}" srcId="{B9FD17C2-C69D-40E8-95F1-88038E766C92}" destId="{C334FB85-8CAD-462B-B108-B8E187B6265F}" srcOrd="0" destOrd="0" parTransId="{6BF18E42-F6A1-4F31-947D-285EB5BF2409}" sibTransId="{48463406-6614-431A-BA7A-E8B17B832A35}"/>
    <dgm:cxn modelId="{AD6480E9-957F-4606-AF77-DAF1FD30D116}" type="presParOf" srcId="{B75A98B3-60DF-41C1-A33A-B68345613D82}" destId="{FF6340B3-1391-48AC-9381-E14EAE9BBCF3}" srcOrd="0" destOrd="0" presId="urn:microsoft.com/office/officeart/2005/8/layout/list1"/>
    <dgm:cxn modelId="{33D4FBDA-7B55-4197-8F6A-7AC95606EA80}" type="presParOf" srcId="{FF6340B3-1391-48AC-9381-E14EAE9BBCF3}" destId="{1E27B7FA-53F2-4F71-9899-48D96C6E7E03}" srcOrd="0" destOrd="0" presId="urn:microsoft.com/office/officeart/2005/8/layout/list1"/>
    <dgm:cxn modelId="{F5231464-1354-4923-A9A8-9445137D59B0}" type="presParOf" srcId="{FF6340B3-1391-48AC-9381-E14EAE9BBCF3}" destId="{6CE0E5AC-9FFB-41AC-9F79-8CE92A1B8C11}" srcOrd="1" destOrd="0" presId="urn:microsoft.com/office/officeart/2005/8/layout/list1"/>
    <dgm:cxn modelId="{AF55CF0C-1703-4017-A3A5-E9876C7C7774}" type="presParOf" srcId="{B75A98B3-60DF-41C1-A33A-B68345613D82}" destId="{D1EE71F3-145A-4E87-A452-A153D92E8CF9}" srcOrd="1" destOrd="0" presId="urn:microsoft.com/office/officeart/2005/8/layout/list1"/>
    <dgm:cxn modelId="{E1128A47-AEE0-4EF7-85A4-B6945BA759C4}" type="presParOf" srcId="{B75A98B3-60DF-41C1-A33A-B68345613D82}" destId="{F08A6379-98B3-4F98-B403-4D7D3216F29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A655A6-B35E-4412-8CF8-107F93823E5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067095-B7F0-45B9-8927-01AD13C6F970}">
      <dgm:prSet/>
      <dgm:spPr/>
      <dgm:t>
        <a:bodyPr/>
        <a:lstStyle/>
        <a:p>
          <a:pPr rtl="0"/>
          <a:r>
            <a:rPr lang="en-US" smtClean="0"/>
            <a:t>Know Yourself</a:t>
          </a:r>
          <a:endParaRPr lang="en-US"/>
        </a:p>
      </dgm:t>
    </dgm:pt>
    <dgm:pt modelId="{4FBB6EA7-D163-44DD-BA5C-6FF4C19BF570}" type="parTrans" cxnId="{18EA39B9-CF91-47D2-9803-965E3E8B08CE}">
      <dgm:prSet/>
      <dgm:spPr/>
      <dgm:t>
        <a:bodyPr/>
        <a:lstStyle/>
        <a:p>
          <a:endParaRPr lang="en-US"/>
        </a:p>
      </dgm:t>
    </dgm:pt>
    <dgm:pt modelId="{44BC8FBE-C3F1-43BE-812E-2A5E333D458D}" type="sibTrans" cxnId="{18EA39B9-CF91-47D2-9803-965E3E8B08CE}">
      <dgm:prSet/>
      <dgm:spPr/>
      <dgm:t>
        <a:bodyPr/>
        <a:lstStyle/>
        <a:p>
          <a:endParaRPr lang="en-US"/>
        </a:p>
      </dgm:t>
    </dgm:pt>
    <dgm:pt modelId="{0182D0C2-ACC7-420B-A8B8-D563813E0261}">
      <dgm:prSet/>
      <dgm:spPr/>
      <dgm:t>
        <a:bodyPr/>
        <a:lstStyle/>
        <a:p>
          <a:pPr rtl="0"/>
          <a:r>
            <a:rPr lang="en-CA" smtClean="0"/>
            <a:t>Know Employer</a:t>
          </a:r>
          <a:endParaRPr lang="en-US"/>
        </a:p>
      </dgm:t>
    </dgm:pt>
    <dgm:pt modelId="{12E2BDDF-1192-47EC-9071-A30E958C0194}" type="parTrans" cxnId="{9C96354E-B15F-4E2D-AFB7-1A7E84FDA88D}">
      <dgm:prSet/>
      <dgm:spPr/>
      <dgm:t>
        <a:bodyPr/>
        <a:lstStyle/>
        <a:p>
          <a:endParaRPr lang="en-US"/>
        </a:p>
      </dgm:t>
    </dgm:pt>
    <dgm:pt modelId="{DC580FAB-45BA-4A5B-B85C-E29E4F299717}" type="sibTrans" cxnId="{9C96354E-B15F-4E2D-AFB7-1A7E84FDA88D}">
      <dgm:prSet/>
      <dgm:spPr/>
      <dgm:t>
        <a:bodyPr/>
        <a:lstStyle/>
        <a:p>
          <a:endParaRPr lang="en-US"/>
        </a:p>
      </dgm:t>
    </dgm:pt>
    <dgm:pt modelId="{2BB8B26F-A0AD-4039-A720-33285AC996A3}">
      <dgm:prSet/>
      <dgm:spPr/>
      <dgm:t>
        <a:bodyPr/>
        <a:lstStyle/>
        <a:p>
          <a:pPr rtl="0"/>
          <a:r>
            <a:rPr lang="en-US" smtClean="0"/>
            <a:t>Writing Your Cover Letter</a:t>
          </a:r>
          <a:endParaRPr lang="en-US"/>
        </a:p>
      </dgm:t>
    </dgm:pt>
    <dgm:pt modelId="{7435F8BF-A3AC-4E2F-BDB9-406EF929836A}" type="parTrans" cxnId="{FAEE0B5A-7090-4F90-BD1A-D9A59A80AA1A}">
      <dgm:prSet/>
      <dgm:spPr/>
      <dgm:t>
        <a:bodyPr/>
        <a:lstStyle/>
        <a:p>
          <a:endParaRPr lang="en-US"/>
        </a:p>
      </dgm:t>
    </dgm:pt>
    <dgm:pt modelId="{78A758FD-EC18-4BFF-90DC-0CADF7ECC7E3}" type="sibTrans" cxnId="{FAEE0B5A-7090-4F90-BD1A-D9A59A80AA1A}">
      <dgm:prSet/>
      <dgm:spPr/>
      <dgm:t>
        <a:bodyPr/>
        <a:lstStyle/>
        <a:p>
          <a:endParaRPr lang="en-US"/>
        </a:p>
      </dgm:t>
    </dgm:pt>
    <dgm:pt modelId="{3C64EB6F-9780-4A35-A289-BF93708AD52A}">
      <dgm:prSet/>
      <dgm:spPr/>
      <dgm:t>
        <a:bodyPr/>
        <a:lstStyle/>
        <a:p>
          <a:pPr rtl="0"/>
          <a:r>
            <a:rPr lang="en-US" smtClean="0"/>
            <a:t>Formatting</a:t>
          </a:r>
          <a:endParaRPr lang="en-US"/>
        </a:p>
      </dgm:t>
    </dgm:pt>
    <dgm:pt modelId="{CBA80807-DF2D-4A3A-AD9D-67575136F217}" type="parTrans" cxnId="{921F3942-6079-4D10-B173-DD2C234F07E0}">
      <dgm:prSet/>
      <dgm:spPr/>
      <dgm:t>
        <a:bodyPr/>
        <a:lstStyle/>
        <a:p>
          <a:endParaRPr lang="en-US"/>
        </a:p>
      </dgm:t>
    </dgm:pt>
    <dgm:pt modelId="{EA541EB6-6C7E-4D33-A0C1-E8F1D68F15E8}" type="sibTrans" cxnId="{921F3942-6079-4D10-B173-DD2C234F07E0}">
      <dgm:prSet/>
      <dgm:spPr/>
      <dgm:t>
        <a:bodyPr/>
        <a:lstStyle/>
        <a:p>
          <a:endParaRPr lang="en-US"/>
        </a:p>
      </dgm:t>
    </dgm:pt>
    <dgm:pt modelId="{93F8C91D-9EBB-4ADE-AFF3-99E117611473}">
      <dgm:prSet/>
      <dgm:spPr/>
      <dgm:t>
        <a:bodyPr/>
        <a:lstStyle/>
        <a:p>
          <a:pPr rtl="0"/>
          <a:r>
            <a:rPr lang="en-CA" smtClean="0"/>
            <a:t>Proof reading</a:t>
          </a:r>
          <a:endParaRPr lang="en-US"/>
        </a:p>
      </dgm:t>
    </dgm:pt>
    <dgm:pt modelId="{561307D5-A0C6-49B6-9AE1-D37F07AF6938}" type="parTrans" cxnId="{F452378D-7B07-44EA-AB37-008B88197076}">
      <dgm:prSet/>
      <dgm:spPr/>
      <dgm:t>
        <a:bodyPr/>
        <a:lstStyle/>
        <a:p>
          <a:endParaRPr lang="en-US"/>
        </a:p>
      </dgm:t>
    </dgm:pt>
    <dgm:pt modelId="{997B2101-E91C-4CA1-8DFA-04D84B1DBF30}" type="sibTrans" cxnId="{F452378D-7B07-44EA-AB37-008B88197076}">
      <dgm:prSet/>
      <dgm:spPr/>
      <dgm:t>
        <a:bodyPr/>
        <a:lstStyle/>
        <a:p>
          <a:endParaRPr lang="en-US"/>
        </a:p>
      </dgm:t>
    </dgm:pt>
    <dgm:pt modelId="{1CC01F24-5F4C-4833-8449-524405651950}">
      <dgm:prSet/>
      <dgm:spPr/>
      <dgm:t>
        <a:bodyPr/>
        <a:lstStyle/>
        <a:p>
          <a:pPr rtl="0"/>
          <a:r>
            <a:rPr lang="en-CA" smtClean="0"/>
            <a:t>Sending</a:t>
          </a:r>
          <a:endParaRPr lang="en-US" dirty="0"/>
        </a:p>
      </dgm:t>
    </dgm:pt>
    <dgm:pt modelId="{758ADC6A-6EF8-4A70-A6F0-2114619B3FE1}" type="parTrans" cxnId="{ADC95DAB-491B-475E-9A52-CF87463B907A}">
      <dgm:prSet/>
      <dgm:spPr/>
      <dgm:t>
        <a:bodyPr/>
        <a:lstStyle/>
        <a:p>
          <a:endParaRPr lang="en-US"/>
        </a:p>
      </dgm:t>
    </dgm:pt>
    <dgm:pt modelId="{5C26971E-9BD1-4A09-BD06-E56E32603E78}" type="sibTrans" cxnId="{ADC95DAB-491B-475E-9A52-CF87463B907A}">
      <dgm:prSet/>
      <dgm:spPr/>
      <dgm:t>
        <a:bodyPr/>
        <a:lstStyle/>
        <a:p>
          <a:endParaRPr lang="en-US"/>
        </a:p>
      </dgm:t>
    </dgm:pt>
    <dgm:pt modelId="{0069590F-FEFA-4D4D-82BD-DD8AECD7A9DF}" type="pres">
      <dgm:prSet presAssocID="{ACA655A6-B35E-4412-8CF8-107F93823E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211AB7-DA8F-4726-ADD5-AED322D6DF69}" type="pres">
      <dgm:prSet presAssocID="{61067095-B7F0-45B9-8927-01AD13C6F970}" presName="linNode" presStyleCnt="0"/>
      <dgm:spPr/>
    </dgm:pt>
    <dgm:pt modelId="{A615AC36-C94C-4E61-BD52-9182BDA9314E}" type="pres">
      <dgm:prSet presAssocID="{61067095-B7F0-45B9-8927-01AD13C6F970}" presName="parentText" presStyleLbl="node1" presStyleIdx="0" presStyleCnt="6" custLinFactNeighborX="27661" custLinFactNeighborY="-66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8CB93-78D1-4634-B4B7-33933A9100A9}" type="pres">
      <dgm:prSet presAssocID="{44BC8FBE-C3F1-43BE-812E-2A5E333D458D}" presName="sp" presStyleCnt="0"/>
      <dgm:spPr/>
    </dgm:pt>
    <dgm:pt modelId="{E8A6FEF8-76A7-43ED-9BE3-53A36902AB7F}" type="pres">
      <dgm:prSet presAssocID="{0182D0C2-ACC7-420B-A8B8-D563813E0261}" presName="linNode" presStyleCnt="0"/>
      <dgm:spPr/>
    </dgm:pt>
    <dgm:pt modelId="{6FD94C1B-F600-4CA3-99DF-A0BD04374CBA}" type="pres">
      <dgm:prSet presAssocID="{0182D0C2-ACC7-420B-A8B8-D563813E0261}" presName="parentText" presStyleLbl="node1" presStyleIdx="1" presStyleCnt="6" custLinFactNeighborX="27661" custLinFactNeighborY="-66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117B4-157F-4EAC-B06D-A475DC6BE109}" type="pres">
      <dgm:prSet presAssocID="{DC580FAB-45BA-4A5B-B85C-E29E4F299717}" presName="sp" presStyleCnt="0"/>
      <dgm:spPr/>
    </dgm:pt>
    <dgm:pt modelId="{C333F3B5-9EF5-4086-80E4-51B49BF6D90B}" type="pres">
      <dgm:prSet presAssocID="{2BB8B26F-A0AD-4039-A720-33285AC996A3}" presName="linNode" presStyleCnt="0"/>
      <dgm:spPr/>
    </dgm:pt>
    <dgm:pt modelId="{FFAB4217-2C5B-4E11-B013-7A03413E3FF3}" type="pres">
      <dgm:prSet presAssocID="{2BB8B26F-A0AD-4039-A720-33285AC996A3}" presName="parentText" presStyleLbl="node1" presStyleIdx="2" presStyleCnt="6" custLinFactNeighborX="27661" custLinFactNeighborY="-66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1A695-DABD-4FA2-8D94-BAC8AA986A78}" type="pres">
      <dgm:prSet presAssocID="{78A758FD-EC18-4BFF-90DC-0CADF7ECC7E3}" presName="sp" presStyleCnt="0"/>
      <dgm:spPr/>
    </dgm:pt>
    <dgm:pt modelId="{3348651A-29A0-4A6D-96DD-BD68FC5044CA}" type="pres">
      <dgm:prSet presAssocID="{3C64EB6F-9780-4A35-A289-BF93708AD52A}" presName="linNode" presStyleCnt="0"/>
      <dgm:spPr/>
    </dgm:pt>
    <dgm:pt modelId="{F4F710CD-450A-4C86-A25D-5B1A40DAFD17}" type="pres">
      <dgm:prSet presAssocID="{3C64EB6F-9780-4A35-A289-BF93708AD52A}" presName="parentText" presStyleLbl="node1" presStyleIdx="3" presStyleCnt="6" custLinFactNeighborX="27661" custLinFactNeighborY="-66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A39EA-E5DD-4F40-9717-7CFD2F0146C0}" type="pres">
      <dgm:prSet presAssocID="{EA541EB6-6C7E-4D33-A0C1-E8F1D68F15E8}" presName="sp" presStyleCnt="0"/>
      <dgm:spPr/>
    </dgm:pt>
    <dgm:pt modelId="{0AC4BF62-581D-41B6-BDE0-30E1F9AF5571}" type="pres">
      <dgm:prSet presAssocID="{93F8C91D-9EBB-4ADE-AFF3-99E117611473}" presName="linNode" presStyleCnt="0"/>
      <dgm:spPr/>
    </dgm:pt>
    <dgm:pt modelId="{5A2ABAA4-82AD-4CC3-9F3A-ACAC23F32500}" type="pres">
      <dgm:prSet presAssocID="{93F8C91D-9EBB-4ADE-AFF3-99E117611473}" presName="parentText" presStyleLbl="node1" presStyleIdx="4" presStyleCnt="6" custLinFactNeighborX="27661" custLinFactNeighborY="-66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DB67D-E917-41DF-B7F6-94E1251C687A}" type="pres">
      <dgm:prSet presAssocID="{997B2101-E91C-4CA1-8DFA-04D84B1DBF30}" presName="sp" presStyleCnt="0"/>
      <dgm:spPr/>
    </dgm:pt>
    <dgm:pt modelId="{0D83B997-7C30-4BF8-BB49-3F7B11C77689}" type="pres">
      <dgm:prSet presAssocID="{1CC01F24-5F4C-4833-8449-524405651950}" presName="linNode" presStyleCnt="0"/>
      <dgm:spPr/>
    </dgm:pt>
    <dgm:pt modelId="{AFB7BC12-63E8-42DA-A799-51A34C2B727E}" type="pres">
      <dgm:prSet presAssocID="{1CC01F24-5F4C-4833-8449-524405651950}" presName="parentText" presStyleLbl="node1" presStyleIdx="5" presStyleCnt="6" custLinFactNeighborX="27661" custLinFactNeighborY="-66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C95DAB-491B-475E-9A52-CF87463B907A}" srcId="{ACA655A6-B35E-4412-8CF8-107F93823E55}" destId="{1CC01F24-5F4C-4833-8449-524405651950}" srcOrd="5" destOrd="0" parTransId="{758ADC6A-6EF8-4A70-A6F0-2114619B3FE1}" sibTransId="{5C26971E-9BD1-4A09-BD06-E56E32603E78}"/>
    <dgm:cxn modelId="{48390FAB-D50C-4F87-9472-4B35F53A80A1}" type="presOf" srcId="{93F8C91D-9EBB-4ADE-AFF3-99E117611473}" destId="{5A2ABAA4-82AD-4CC3-9F3A-ACAC23F32500}" srcOrd="0" destOrd="0" presId="urn:microsoft.com/office/officeart/2005/8/layout/vList5"/>
    <dgm:cxn modelId="{FAEE0B5A-7090-4F90-BD1A-D9A59A80AA1A}" srcId="{ACA655A6-B35E-4412-8CF8-107F93823E55}" destId="{2BB8B26F-A0AD-4039-A720-33285AC996A3}" srcOrd="2" destOrd="0" parTransId="{7435F8BF-A3AC-4E2F-BDB9-406EF929836A}" sibTransId="{78A758FD-EC18-4BFF-90DC-0CADF7ECC7E3}"/>
    <dgm:cxn modelId="{9C96354E-B15F-4E2D-AFB7-1A7E84FDA88D}" srcId="{ACA655A6-B35E-4412-8CF8-107F93823E55}" destId="{0182D0C2-ACC7-420B-A8B8-D563813E0261}" srcOrd="1" destOrd="0" parTransId="{12E2BDDF-1192-47EC-9071-A30E958C0194}" sibTransId="{DC580FAB-45BA-4A5B-B85C-E29E4F299717}"/>
    <dgm:cxn modelId="{B68799D0-6A37-4BC2-8409-B3931B2EA45F}" type="presOf" srcId="{ACA655A6-B35E-4412-8CF8-107F93823E55}" destId="{0069590F-FEFA-4D4D-82BD-DD8AECD7A9DF}" srcOrd="0" destOrd="0" presId="urn:microsoft.com/office/officeart/2005/8/layout/vList5"/>
    <dgm:cxn modelId="{34A075F6-6581-4FEE-8953-75768A1956BE}" type="presOf" srcId="{1CC01F24-5F4C-4833-8449-524405651950}" destId="{AFB7BC12-63E8-42DA-A799-51A34C2B727E}" srcOrd="0" destOrd="0" presId="urn:microsoft.com/office/officeart/2005/8/layout/vList5"/>
    <dgm:cxn modelId="{2927FC8F-EC59-445F-BEC8-1C2A2F002AF5}" type="presOf" srcId="{3C64EB6F-9780-4A35-A289-BF93708AD52A}" destId="{F4F710CD-450A-4C86-A25D-5B1A40DAFD17}" srcOrd="0" destOrd="0" presId="urn:microsoft.com/office/officeart/2005/8/layout/vList5"/>
    <dgm:cxn modelId="{921F3942-6079-4D10-B173-DD2C234F07E0}" srcId="{ACA655A6-B35E-4412-8CF8-107F93823E55}" destId="{3C64EB6F-9780-4A35-A289-BF93708AD52A}" srcOrd="3" destOrd="0" parTransId="{CBA80807-DF2D-4A3A-AD9D-67575136F217}" sibTransId="{EA541EB6-6C7E-4D33-A0C1-E8F1D68F15E8}"/>
    <dgm:cxn modelId="{A538AC5D-3AFC-451C-A6E3-8E37F8839AA7}" type="presOf" srcId="{61067095-B7F0-45B9-8927-01AD13C6F970}" destId="{A615AC36-C94C-4E61-BD52-9182BDA9314E}" srcOrd="0" destOrd="0" presId="urn:microsoft.com/office/officeart/2005/8/layout/vList5"/>
    <dgm:cxn modelId="{ED18C97C-3B4A-4799-984C-2B3FF5C3A917}" type="presOf" srcId="{0182D0C2-ACC7-420B-A8B8-D563813E0261}" destId="{6FD94C1B-F600-4CA3-99DF-A0BD04374CBA}" srcOrd="0" destOrd="0" presId="urn:microsoft.com/office/officeart/2005/8/layout/vList5"/>
    <dgm:cxn modelId="{F452378D-7B07-44EA-AB37-008B88197076}" srcId="{ACA655A6-B35E-4412-8CF8-107F93823E55}" destId="{93F8C91D-9EBB-4ADE-AFF3-99E117611473}" srcOrd="4" destOrd="0" parTransId="{561307D5-A0C6-49B6-9AE1-D37F07AF6938}" sibTransId="{997B2101-E91C-4CA1-8DFA-04D84B1DBF30}"/>
    <dgm:cxn modelId="{18EA39B9-CF91-47D2-9803-965E3E8B08CE}" srcId="{ACA655A6-B35E-4412-8CF8-107F93823E55}" destId="{61067095-B7F0-45B9-8927-01AD13C6F970}" srcOrd="0" destOrd="0" parTransId="{4FBB6EA7-D163-44DD-BA5C-6FF4C19BF570}" sibTransId="{44BC8FBE-C3F1-43BE-812E-2A5E333D458D}"/>
    <dgm:cxn modelId="{F7520292-0569-4927-BDE3-B292E42311AF}" type="presOf" srcId="{2BB8B26F-A0AD-4039-A720-33285AC996A3}" destId="{FFAB4217-2C5B-4E11-B013-7A03413E3FF3}" srcOrd="0" destOrd="0" presId="urn:microsoft.com/office/officeart/2005/8/layout/vList5"/>
    <dgm:cxn modelId="{EE43A0C6-AD5F-49C6-82A0-8EC23F4A2E95}" type="presParOf" srcId="{0069590F-FEFA-4D4D-82BD-DD8AECD7A9DF}" destId="{AE211AB7-DA8F-4726-ADD5-AED322D6DF69}" srcOrd="0" destOrd="0" presId="urn:microsoft.com/office/officeart/2005/8/layout/vList5"/>
    <dgm:cxn modelId="{7DE2B24E-2790-49DD-8068-3C8866F9892D}" type="presParOf" srcId="{AE211AB7-DA8F-4726-ADD5-AED322D6DF69}" destId="{A615AC36-C94C-4E61-BD52-9182BDA9314E}" srcOrd="0" destOrd="0" presId="urn:microsoft.com/office/officeart/2005/8/layout/vList5"/>
    <dgm:cxn modelId="{0EC1AE9A-0B52-4266-B07D-344B8B5CA58A}" type="presParOf" srcId="{0069590F-FEFA-4D4D-82BD-DD8AECD7A9DF}" destId="{CA68CB93-78D1-4634-B4B7-33933A9100A9}" srcOrd="1" destOrd="0" presId="urn:microsoft.com/office/officeart/2005/8/layout/vList5"/>
    <dgm:cxn modelId="{668FCD13-8FC6-4155-B93A-67A7F079D5E5}" type="presParOf" srcId="{0069590F-FEFA-4D4D-82BD-DD8AECD7A9DF}" destId="{E8A6FEF8-76A7-43ED-9BE3-53A36902AB7F}" srcOrd="2" destOrd="0" presId="urn:microsoft.com/office/officeart/2005/8/layout/vList5"/>
    <dgm:cxn modelId="{1F570F3A-97AE-4AE7-99F9-2D0A8450066B}" type="presParOf" srcId="{E8A6FEF8-76A7-43ED-9BE3-53A36902AB7F}" destId="{6FD94C1B-F600-4CA3-99DF-A0BD04374CBA}" srcOrd="0" destOrd="0" presId="urn:microsoft.com/office/officeart/2005/8/layout/vList5"/>
    <dgm:cxn modelId="{418328A9-26B1-43AD-A995-2303E60AAD8D}" type="presParOf" srcId="{0069590F-FEFA-4D4D-82BD-DD8AECD7A9DF}" destId="{8D3117B4-157F-4EAC-B06D-A475DC6BE109}" srcOrd="3" destOrd="0" presId="urn:microsoft.com/office/officeart/2005/8/layout/vList5"/>
    <dgm:cxn modelId="{1DFCF34D-5F25-44B9-8BE9-F6718668D81E}" type="presParOf" srcId="{0069590F-FEFA-4D4D-82BD-DD8AECD7A9DF}" destId="{C333F3B5-9EF5-4086-80E4-51B49BF6D90B}" srcOrd="4" destOrd="0" presId="urn:microsoft.com/office/officeart/2005/8/layout/vList5"/>
    <dgm:cxn modelId="{9F6BB18A-0701-440D-B1AA-021480829E22}" type="presParOf" srcId="{C333F3B5-9EF5-4086-80E4-51B49BF6D90B}" destId="{FFAB4217-2C5B-4E11-B013-7A03413E3FF3}" srcOrd="0" destOrd="0" presId="urn:microsoft.com/office/officeart/2005/8/layout/vList5"/>
    <dgm:cxn modelId="{36AD08A3-771F-4025-985A-63671C748F6B}" type="presParOf" srcId="{0069590F-FEFA-4D4D-82BD-DD8AECD7A9DF}" destId="{C0E1A695-DABD-4FA2-8D94-BAC8AA986A78}" srcOrd="5" destOrd="0" presId="urn:microsoft.com/office/officeart/2005/8/layout/vList5"/>
    <dgm:cxn modelId="{EDB3EC9C-1FA4-466D-A823-6B3952FEF9EA}" type="presParOf" srcId="{0069590F-FEFA-4D4D-82BD-DD8AECD7A9DF}" destId="{3348651A-29A0-4A6D-96DD-BD68FC5044CA}" srcOrd="6" destOrd="0" presId="urn:microsoft.com/office/officeart/2005/8/layout/vList5"/>
    <dgm:cxn modelId="{DD38A782-905D-467A-9ED7-6E815D0F173C}" type="presParOf" srcId="{3348651A-29A0-4A6D-96DD-BD68FC5044CA}" destId="{F4F710CD-450A-4C86-A25D-5B1A40DAFD17}" srcOrd="0" destOrd="0" presId="urn:microsoft.com/office/officeart/2005/8/layout/vList5"/>
    <dgm:cxn modelId="{D0EA67C5-5D57-481D-B093-07FA32AAB2A0}" type="presParOf" srcId="{0069590F-FEFA-4D4D-82BD-DD8AECD7A9DF}" destId="{1D2A39EA-E5DD-4F40-9717-7CFD2F0146C0}" srcOrd="7" destOrd="0" presId="urn:microsoft.com/office/officeart/2005/8/layout/vList5"/>
    <dgm:cxn modelId="{47E57121-F2CC-41DF-8E35-C136E3FD7594}" type="presParOf" srcId="{0069590F-FEFA-4D4D-82BD-DD8AECD7A9DF}" destId="{0AC4BF62-581D-41B6-BDE0-30E1F9AF5571}" srcOrd="8" destOrd="0" presId="urn:microsoft.com/office/officeart/2005/8/layout/vList5"/>
    <dgm:cxn modelId="{CC0F9D8D-8C98-416B-906E-DDF7D0C4E993}" type="presParOf" srcId="{0AC4BF62-581D-41B6-BDE0-30E1F9AF5571}" destId="{5A2ABAA4-82AD-4CC3-9F3A-ACAC23F32500}" srcOrd="0" destOrd="0" presId="urn:microsoft.com/office/officeart/2005/8/layout/vList5"/>
    <dgm:cxn modelId="{1AC4A9D3-92F4-4CA6-9E8A-9AC159819AAF}" type="presParOf" srcId="{0069590F-FEFA-4D4D-82BD-DD8AECD7A9DF}" destId="{180DB67D-E917-41DF-B7F6-94E1251C687A}" srcOrd="9" destOrd="0" presId="urn:microsoft.com/office/officeart/2005/8/layout/vList5"/>
    <dgm:cxn modelId="{281FA785-AA95-4CFF-B2B5-A01933D5C852}" type="presParOf" srcId="{0069590F-FEFA-4D4D-82BD-DD8AECD7A9DF}" destId="{0D83B997-7C30-4BF8-BB49-3F7B11C77689}" srcOrd="10" destOrd="0" presId="urn:microsoft.com/office/officeart/2005/8/layout/vList5"/>
    <dgm:cxn modelId="{C945BEA1-505A-411E-B17A-CD6B17887A7D}" type="presParOf" srcId="{0D83B997-7C30-4BF8-BB49-3F7B11C77689}" destId="{AFB7BC12-63E8-42DA-A799-51A34C2B727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40B3DB-7F37-4DC8-80A7-C670A25CF29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22976A-5814-4A00-93CF-8E23FCA02F6A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dirty="0" smtClean="0"/>
            <a:t>How to write cover letter</a:t>
          </a:r>
          <a:endParaRPr lang="en-US" dirty="0"/>
        </a:p>
      </dgm:t>
    </dgm:pt>
    <dgm:pt modelId="{C1FB2E26-9730-47D1-8FD1-0FC275C120A8}" type="parTrans" cxnId="{707FA875-19FF-47CB-A257-C54CB871C9E0}">
      <dgm:prSet/>
      <dgm:spPr/>
      <dgm:t>
        <a:bodyPr/>
        <a:lstStyle/>
        <a:p>
          <a:endParaRPr lang="en-US"/>
        </a:p>
      </dgm:t>
    </dgm:pt>
    <dgm:pt modelId="{9D2B7A60-7004-42E6-A3D3-4B4919E37E95}" type="sibTrans" cxnId="{707FA875-19FF-47CB-A257-C54CB871C9E0}">
      <dgm:prSet/>
      <dgm:spPr/>
      <dgm:t>
        <a:bodyPr/>
        <a:lstStyle/>
        <a:p>
          <a:endParaRPr lang="en-US"/>
        </a:p>
      </dgm:t>
    </dgm:pt>
    <dgm:pt modelId="{5245EC49-B8AC-498B-B854-FE24FAD0ED8A}" type="pres">
      <dgm:prSet presAssocID="{FD40B3DB-7F37-4DC8-80A7-C670A25CF2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B0F51C-5635-48D1-BB03-59F2007D6518}" type="pres">
      <dgm:prSet presAssocID="{5822976A-5814-4A00-93CF-8E23FCA02F6A}" presName="parentLin" presStyleCnt="0"/>
      <dgm:spPr/>
    </dgm:pt>
    <dgm:pt modelId="{A4810FC9-05D2-4C89-96C7-C6DD8FD1923F}" type="pres">
      <dgm:prSet presAssocID="{5822976A-5814-4A00-93CF-8E23FCA02F6A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CE78377D-420E-4BDF-AB2D-7CE93CAC86A7}" type="pres">
      <dgm:prSet presAssocID="{5822976A-5814-4A00-93CF-8E23FCA02F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19CF8-9316-45B3-82AD-0A3EB7CB6AA3}" type="pres">
      <dgm:prSet presAssocID="{5822976A-5814-4A00-93CF-8E23FCA02F6A}" presName="negativeSpace" presStyleCnt="0"/>
      <dgm:spPr/>
    </dgm:pt>
    <dgm:pt modelId="{F346B32C-C131-4095-82D3-D28DFC38AB86}" type="pres">
      <dgm:prSet presAssocID="{5822976A-5814-4A00-93CF-8E23FCA02F6A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07FA875-19FF-47CB-A257-C54CB871C9E0}" srcId="{FD40B3DB-7F37-4DC8-80A7-C670A25CF29A}" destId="{5822976A-5814-4A00-93CF-8E23FCA02F6A}" srcOrd="0" destOrd="0" parTransId="{C1FB2E26-9730-47D1-8FD1-0FC275C120A8}" sibTransId="{9D2B7A60-7004-42E6-A3D3-4B4919E37E95}"/>
    <dgm:cxn modelId="{552D35A7-FF73-400C-9F39-BC3261DCEAAD}" type="presOf" srcId="{FD40B3DB-7F37-4DC8-80A7-C670A25CF29A}" destId="{5245EC49-B8AC-498B-B854-FE24FAD0ED8A}" srcOrd="0" destOrd="0" presId="urn:microsoft.com/office/officeart/2005/8/layout/list1"/>
    <dgm:cxn modelId="{5CAC6446-7049-4A3B-919C-EBEC21DD3C6C}" type="presOf" srcId="{5822976A-5814-4A00-93CF-8E23FCA02F6A}" destId="{A4810FC9-05D2-4C89-96C7-C6DD8FD1923F}" srcOrd="0" destOrd="0" presId="urn:microsoft.com/office/officeart/2005/8/layout/list1"/>
    <dgm:cxn modelId="{B67E375D-F72D-4E45-935B-286ADBEE1A88}" type="presOf" srcId="{5822976A-5814-4A00-93CF-8E23FCA02F6A}" destId="{CE78377D-420E-4BDF-AB2D-7CE93CAC86A7}" srcOrd="1" destOrd="0" presId="urn:microsoft.com/office/officeart/2005/8/layout/list1"/>
    <dgm:cxn modelId="{93A3C290-B7BD-474B-9B4A-AF482F993574}" type="presParOf" srcId="{5245EC49-B8AC-498B-B854-FE24FAD0ED8A}" destId="{29B0F51C-5635-48D1-BB03-59F2007D6518}" srcOrd="0" destOrd="0" presId="urn:microsoft.com/office/officeart/2005/8/layout/list1"/>
    <dgm:cxn modelId="{3FEFF373-295F-4974-B73E-6A4DE840CEB3}" type="presParOf" srcId="{29B0F51C-5635-48D1-BB03-59F2007D6518}" destId="{A4810FC9-05D2-4C89-96C7-C6DD8FD1923F}" srcOrd="0" destOrd="0" presId="urn:microsoft.com/office/officeart/2005/8/layout/list1"/>
    <dgm:cxn modelId="{3C8D22E1-C08F-4B18-9F59-07A6BAC55FC7}" type="presParOf" srcId="{29B0F51C-5635-48D1-BB03-59F2007D6518}" destId="{CE78377D-420E-4BDF-AB2D-7CE93CAC86A7}" srcOrd="1" destOrd="0" presId="urn:microsoft.com/office/officeart/2005/8/layout/list1"/>
    <dgm:cxn modelId="{0E438A1C-F88A-4368-82E8-CFC27C0FF8F7}" type="presParOf" srcId="{5245EC49-B8AC-498B-B854-FE24FAD0ED8A}" destId="{ECA19CF8-9316-45B3-82AD-0A3EB7CB6AA3}" srcOrd="1" destOrd="0" presId="urn:microsoft.com/office/officeart/2005/8/layout/list1"/>
    <dgm:cxn modelId="{63355EA4-6B6E-4C6F-B37E-8C47C0E610A0}" type="presParOf" srcId="{5245EC49-B8AC-498B-B854-FE24FAD0ED8A}" destId="{F346B32C-C131-4095-82D3-D28DFC38AB8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DFC486-1564-4460-8F84-161E245A2463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F14443B-7237-46E4-AC9A-414474F085A3}">
      <dgm:prSet/>
      <dgm:spPr/>
      <dgm:t>
        <a:bodyPr/>
        <a:lstStyle/>
        <a:p>
          <a:pPr rtl="0"/>
          <a:r>
            <a:rPr lang="en-US" smtClean="0"/>
            <a:t>Your mailing address</a:t>
          </a:r>
          <a:endParaRPr lang="en-US"/>
        </a:p>
      </dgm:t>
    </dgm:pt>
    <dgm:pt modelId="{2702295E-7A56-4B03-BD3F-9A5A1C5999C1}" type="parTrans" cxnId="{46375BD7-1984-4D65-BA5A-0260B6CE1129}">
      <dgm:prSet/>
      <dgm:spPr/>
      <dgm:t>
        <a:bodyPr/>
        <a:lstStyle/>
        <a:p>
          <a:endParaRPr lang="en-US"/>
        </a:p>
      </dgm:t>
    </dgm:pt>
    <dgm:pt modelId="{62731E82-171B-4524-8B93-7D82A6D3D9C2}" type="sibTrans" cxnId="{46375BD7-1984-4D65-BA5A-0260B6CE1129}">
      <dgm:prSet/>
      <dgm:spPr/>
      <dgm:t>
        <a:bodyPr/>
        <a:lstStyle/>
        <a:p>
          <a:endParaRPr lang="en-US"/>
        </a:p>
      </dgm:t>
    </dgm:pt>
    <dgm:pt modelId="{7BE71296-6A5B-482E-A94A-C907EBEABC87}">
      <dgm:prSet/>
      <dgm:spPr/>
      <dgm:t>
        <a:bodyPr/>
        <a:lstStyle/>
        <a:p>
          <a:pPr rtl="0"/>
          <a:r>
            <a:rPr lang="en-US" dirty="0" smtClean="0"/>
            <a:t>Why are you writing?</a:t>
          </a:r>
          <a:endParaRPr lang="en-US" dirty="0"/>
        </a:p>
      </dgm:t>
    </dgm:pt>
    <dgm:pt modelId="{40C2501E-B496-49CE-85A5-E5AC47F178C0}" type="parTrans" cxnId="{C2C56F5F-E537-420E-9914-87EDC1278650}">
      <dgm:prSet/>
      <dgm:spPr/>
      <dgm:t>
        <a:bodyPr/>
        <a:lstStyle/>
        <a:p>
          <a:endParaRPr lang="en-US"/>
        </a:p>
      </dgm:t>
    </dgm:pt>
    <dgm:pt modelId="{61862C49-4976-4728-B1DB-17C068A8BAA0}" type="sibTrans" cxnId="{C2C56F5F-E537-420E-9914-87EDC1278650}">
      <dgm:prSet/>
      <dgm:spPr/>
      <dgm:t>
        <a:bodyPr/>
        <a:lstStyle/>
        <a:p>
          <a:endParaRPr lang="en-US"/>
        </a:p>
      </dgm:t>
    </dgm:pt>
    <dgm:pt modelId="{20C56BA2-6CDE-4C91-BF83-E989265FB3A8}">
      <dgm:prSet/>
      <dgm:spPr/>
      <dgm:t>
        <a:bodyPr/>
        <a:lstStyle/>
        <a:p>
          <a:pPr rtl="0"/>
          <a:r>
            <a:rPr lang="en-US" smtClean="0"/>
            <a:t>What you have to offer</a:t>
          </a:r>
          <a:endParaRPr lang="en-US"/>
        </a:p>
      </dgm:t>
    </dgm:pt>
    <dgm:pt modelId="{758EEB67-B965-42B2-A0C3-4C2B7E0089C4}" type="parTrans" cxnId="{DCA9F8B1-9AA2-4981-8880-103E2AD48D49}">
      <dgm:prSet/>
      <dgm:spPr/>
      <dgm:t>
        <a:bodyPr/>
        <a:lstStyle/>
        <a:p>
          <a:endParaRPr lang="en-US"/>
        </a:p>
      </dgm:t>
    </dgm:pt>
    <dgm:pt modelId="{4F59EC58-D2DB-41E4-AF08-FF7BF56DD458}" type="sibTrans" cxnId="{DCA9F8B1-9AA2-4981-8880-103E2AD48D49}">
      <dgm:prSet/>
      <dgm:spPr/>
      <dgm:t>
        <a:bodyPr/>
        <a:lstStyle/>
        <a:p>
          <a:endParaRPr lang="en-US"/>
        </a:p>
      </dgm:t>
    </dgm:pt>
    <dgm:pt modelId="{555BC4B4-1980-4807-8B41-979DFD078294}">
      <dgm:prSet/>
      <dgm:spPr/>
      <dgm:t>
        <a:bodyPr/>
        <a:lstStyle/>
        <a:p>
          <a:pPr rtl="0"/>
          <a:r>
            <a:rPr lang="en-US" smtClean="0"/>
            <a:t>How you will follow up</a:t>
          </a:r>
          <a:endParaRPr lang="en-US"/>
        </a:p>
      </dgm:t>
    </dgm:pt>
    <dgm:pt modelId="{652EDA9B-5B3E-4751-8E22-AEDB3AFE63A3}" type="parTrans" cxnId="{455DAF4A-D5ED-4CB8-A3CF-1A4DCAED2F12}">
      <dgm:prSet/>
      <dgm:spPr/>
      <dgm:t>
        <a:bodyPr/>
        <a:lstStyle/>
        <a:p>
          <a:endParaRPr lang="en-US"/>
        </a:p>
      </dgm:t>
    </dgm:pt>
    <dgm:pt modelId="{7D784BA7-8530-44BE-88FF-1612F81EB736}" type="sibTrans" cxnId="{455DAF4A-D5ED-4CB8-A3CF-1A4DCAED2F12}">
      <dgm:prSet/>
      <dgm:spPr/>
      <dgm:t>
        <a:bodyPr/>
        <a:lstStyle/>
        <a:p>
          <a:endParaRPr lang="en-US"/>
        </a:p>
      </dgm:t>
    </dgm:pt>
    <dgm:pt modelId="{D0598397-992A-4D0C-B0A7-514DCBE88373}">
      <dgm:prSet/>
      <dgm:spPr/>
      <dgm:t>
        <a:bodyPr/>
        <a:lstStyle/>
        <a:p>
          <a:pPr rtl="0"/>
          <a:r>
            <a:rPr lang="en-CA" smtClean="0"/>
            <a:t>Your signature</a:t>
          </a:r>
          <a:endParaRPr lang="en-US"/>
        </a:p>
      </dgm:t>
    </dgm:pt>
    <dgm:pt modelId="{CAACBDB2-2E75-4C3A-8821-8DB237FDBDCA}" type="parTrans" cxnId="{D66B0042-4910-495F-B578-DC50EC31B3DE}">
      <dgm:prSet/>
      <dgm:spPr/>
      <dgm:t>
        <a:bodyPr/>
        <a:lstStyle/>
        <a:p>
          <a:endParaRPr lang="en-US"/>
        </a:p>
      </dgm:t>
    </dgm:pt>
    <dgm:pt modelId="{700C77B3-6F0D-4A40-B626-623EE19D5C04}" type="sibTrans" cxnId="{D66B0042-4910-495F-B578-DC50EC31B3DE}">
      <dgm:prSet/>
      <dgm:spPr/>
      <dgm:t>
        <a:bodyPr/>
        <a:lstStyle/>
        <a:p>
          <a:endParaRPr lang="en-US"/>
        </a:p>
      </dgm:t>
    </dgm:pt>
    <dgm:pt modelId="{79A2C840-C4DC-4256-B27B-7057843C0207}" type="pres">
      <dgm:prSet presAssocID="{A6DFC486-1564-4460-8F84-161E245A24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E647F5-7F12-46A5-828F-88A62C7BA90B}" type="pres">
      <dgm:prSet presAssocID="{2F14443B-7237-46E4-AC9A-414474F085A3}" presName="linNode" presStyleCnt="0"/>
      <dgm:spPr/>
    </dgm:pt>
    <dgm:pt modelId="{CA6D2742-B5E7-4313-BC86-77ECF6CAEA07}" type="pres">
      <dgm:prSet presAssocID="{2F14443B-7237-46E4-AC9A-414474F085A3}" presName="parentText" presStyleLbl="node1" presStyleIdx="0" presStyleCnt="5" custLinFactNeighborX="-89423" custLinFactNeighborY="-104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FBE0F-8390-426C-BD53-EF8D82C72568}" type="pres">
      <dgm:prSet presAssocID="{62731E82-171B-4524-8B93-7D82A6D3D9C2}" presName="sp" presStyleCnt="0"/>
      <dgm:spPr/>
    </dgm:pt>
    <dgm:pt modelId="{E9677177-6B4A-4465-9D90-9D052EDF1E31}" type="pres">
      <dgm:prSet presAssocID="{7BE71296-6A5B-482E-A94A-C907EBEABC87}" presName="linNode" presStyleCnt="0"/>
      <dgm:spPr/>
    </dgm:pt>
    <dgm:pt modelId="{275B1B96-2B07-4CC7-AB98-75BECB568379}" type="pres">
      <dgm:prSet presAssocID="{7BE71296-6A5B-482E-A94A-C907EBEABC87}" presName="parentText" presStyleLbl="node1" presStyleIdx="1" presStyleCnt="5" custLinFactNeighborX="-91544" custLinFactNeighborY="-30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2E89C-F29B-4347-8CD9-B590486D65BF}" type="pres">
      <dgm:prSet presAssocID="{61862C49-4976-4728-B1DB-17C068A8BAA0}" presName="sp" presStyleCnt="0"/>
      <dgm:spPr/>
    </dgm:pt>
    <dgm:pt modelId="{6E1B03B6-76CC-46E6-98A2-775D4CA53E9A}" type="pres">
      <dgm:prSet presAssocID="{20C56BA2-6CDE-4C91-BF83-E989265FB3A8}" presName="linNode" presStyleCnt="0"/>
      <dgm:spPr/>
    </dgm:pt>
    <dgm:pt modelId="{59A76224-EDC8-4E52-8973-C3E90330F713}" type="pres">
      <dgm:prSet presAssocID="{20C56BA2-6CDE-4C91-BF83-E989265FB3A8}" presName="parentText" presStyleLbl="node1" presStyleIdx="2" presStyleCnt="5" custLinFactNeighborX="-91544" custLinFactNeighborY="-30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4535C-4047-4A8F-B470-D852A828A1D1}" type="pres">
      <dgm:prSet presAssocID="{4F59EC58-D2DB-41E4-AF08-FF7BF56DD458}" presName="sp" presStyleCnt="0"/>
      <dgm:spPr/>
    </dgm:pt>
    <dgm:pt modelId="{71F6C142-783F-4D75-A20A-267258194BCF}" type="pres">
      <dgm:prSet presAssocID="{555BC4B4-1980-4807-8B41-979DFD078294}" presName="linNode" presStyleCnt="0"/>
      <dgm:spPr/>
    </dgm:pt>
    <dgm:pt modelId="{D2030988-6A6F-4124-A73C-47087F563E67}" type="pres">
      <dgm:prSet presAssocID="{555BC4B4-1980-4807-8B41-979DFD078294}" presName="parentText" presStyleLbl="node1" presStyleIdx="3" presStyleCnt="5" custLinFactNeighborX="-91544" custLinFactNeighborY="-30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ECE03-C118-43AD-8AA6-1408BAB3742E}" type="pres">
      <dgm:prSet presAssocID="{7D784BA7-8530-44BE-88FF-1612F81EB736}" presName="sp" presStyleCnt="0"/>
      <dgm:spPr/>
    </dgm:pt>
    <dgm:pt modelId="{D46FA8FC-82E0-453D-890A-7F7860580983}" type="pres">
      <dgm:prSet presAssocID="{D0598397-992A-4D0C-B0A7-514DCBE88373}" presName="linNode" presStyleCnt="0"/>
      <dgm:spPr/>
    </dgm:pt>
    <dgm:pt modelId="{F667FBFE-FB6C-4D94-B77A-6E08C827D54B}" type="pres">
      <dgm:prSet presAssocID="{D0598397-992A-4D0C-B0A7-514DCBE88373}" presName="parentText" presStyleLbl="node1" presStyleIdx="4" presStyleCnt="5" custLinFactNeighborX="-87873" custLinFactNeighborY="-76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E53CF2-2EB9-40A8-A723-CC7E89A6F7D9}" type="presOf" srcId="{555BC4B4-1980-4807-8B41-979DFD078294}" destId="{D2030988-6A6F-4124-A73C-47087F563E67}" srcOrd="0" destOrd="0" presId="urn:microsoft.com/office/officeart/2005/8/layout/vList5"/>
    <dgm:cxn modelId="{0561B543-B09B-425F-A104-B0C1B48B913C}" type="presOf" srcId="{A6DFC486-1564-4460-8F84-161E245A2463}" destId="{79A2C840-C4DC-4256-B27B-7057843C0207}" srcOrd="0" destOrd="0" presId="urn:microsoft.com/office/officeart/2005/8/layout/vList5"/>
    <dgm:cxn modelId="{24E3E7C4-3883-4F16-8282-A94894DA76EA}" type="presOf" srcId="{7BE71296-6A5B-482E-A94A-C907EBEABC87}" destId="{275B1B96-2B07-4CC7-AB98-75BECB568379}" srcOrd="0" destOrd="0" presId="urn:microsoft.com/office/officeart/2005/8/layout/vList5"/>
    <dgm:cxn modelId="{C2C56F5F-E537-420E-9914-87EDC1278650}" srcId="{A6DFC486-1564-4460-8F84-161E245A2463}" destId="{7BE71296-6A5B-482E-A94A-C907EBEABC87}" srcOrd="1" destOrd="0" parTransId="{40C2501E-B496-49CE-85A5-E5AC47F178C0}" sibTransId="{61862C49-4976-4728-B1DB-17C068A8BAA0}"/>
    <dgm:cxn modelId="{DCA9F8B1-9AA2-4981-8880-103E2AD48D49}" srcId="{A6DFC486-1564-4460-8F84-161E245A2463}" destId="{20C56BA2-6CDE-4C91-BF83-E989265FB3A8}" srcOrd="2" destOrd="0" parTransId="{758EEB67-B965-42B2-A0C3-4C2B7E0089C4}" sibTransId="{4F59EC58-D2DB-41E4-AF08-FF7BF56DD458}"/>
    <dgm:cxn modelId="{455DAF4A-D5ED-4CB8-A3CF-1A4DCAED2F12}" srcId="{A6DFC486-1564-4460-8F84-161E245A2463}" destId="{555BC4B4-1980-4807-8B41-979DFD078294}" srcOrd="3" destOrd="0" parTransId="{652EDA9B-5B3E-4751-8E22-AEDB3AFE63A3}" sibTransId="{7D784BA7-8530-44BE-88FF-1612F81EB736}"/>
    <dgm:cxn modelId="{433DC0B3-57C3-4676-968F-30A6BC453BEE}" type="presOf" srcId="{20C56BA2-6CDE-4C91-BF83-E989265FB3A8}" destId="{59A76224-EDC8-4E52-8973-C3E90330F713}" srcOrd="0" destOrd="0" presId="urn:microsoft.com/office/officeart/2005/8/layout/vList5"/>
    <dgm:cxn modelId="{D66B0042-4910-495F-B578-DC50EC31B3DE}" srcId="{A6DFC486-1564-4460-8F84-161E245A2463}" destId="{D0598397-992A-4D0C-B0A7-514DCBE88373}" srcOrd="4" destOrd="0" parTransId="{CAACBDB2-2E75-4C3A-8821-8DB237FDBDCA}" sibTransId="{700C77B3-6F0D-4A40-B626-623EE19D5C04}"/>
    <dgm:cxn modelId="{BE507709-F0D3-419E-8D5D-344580295A3C}" type="presOf" srcId="{D0598397-992A-4D0C-B0A7-514DCBE88373}" destId="{F667FBFE-FB6C-4D94-B77A-6E08C827D54B}" srcOrd="0" destOrd="0" presId="urn:microsoft.com/office/officeart/2005/8/layout/vList5"/>
    <dgm:cxn modelId="{46375BD7-1984-4D65-BA5A-0260B6CE1129}" srcId="{A6DFC486-1564-4460-8F84-161E245A2463}" destId="{2F14443B-7237-46E4-AC9A-414474F085A3}" srcOrd="0" destOrd="0" parTransId="{2702295E-7A56-4B03-BD3F-9A5A1C5999C1}" sibTransId="{62731E82-171B-4524-8B93-7D82A6D3D9C2}"/>
    <dgm:cxn modelId="{ECF0087B-BFDE-4EBD-97E5-12B962019837}" type="presOf" srcId="{2F14443B-7237-46E4-AC9A-414474F085A3}" destId="{CA6D2742-B5E7-4313-BC86-77ECF6CAEA07}" srcOrd="0" destOrd="0" presId="urn:microsoft.com/office/officeart/2005/8/layout/vList5"/>
    <dgm:cxn modelId="{5DFA4DF1-172B-4487-9814-1A8763C517DF}" type="presParOf" srcId="{79A2C840-C4DC-4256-B27B-7057843C0207}" destId="{4EE647F5-7F12-46A5-828F-88A62C7BA90B}" srcOrd="0" destOrd="0" presId="urn:microsoft.com/office/officeart/2005/8/layout/vList5"/>
    <dgm:cxn modelId="{4FC93C53-5956-471B-BF3A-B401EC34B6E0}" type="presParOf" srcId="{4EE647F5-7F12-46A5-828F-88A62C7BA90B}" destId="{CA6D2742-B5E7-4313-BC86-77ECF6CAEA07}" srcOrd="0" destOrd="0" presId="urn:microsoft.com/office/officeart/2005/8/layout/vList5"/>
    <dgm:cxn modelId="{22C7B3DA-9F9B-4020-B7A1-19ABE83CED7F}" type="presParOf" srcId="{79A2C840-C4DC-4256-B27B-7057843C0207}" destId="{C22FBE0F-8390-426C-BD53-EF8D82C72568}" srcOrd="1" destOrd="0" presId="urn:microsoft.com/office/officeart/2005/8/layout/vList5"/>
    <dgm:cxn modelId="{DA536D8D-B8EA-404E-8A21-0BBF7195B322}" type="presParOf" srcId="{79A2C840-C4DC-4256-B27B-7057843C0207}" destId="{E9677177-6B4A-4465-9D90-9D052EDF1E31}" srcOrd="2" destOrd="0" presId="urn:microsoft.com/office/officeart/2005/8/layout/vList5"/>
    <dgm:cxn modelId="{EE0A1EE8-1AA0-4B37-9114-D5E69FF738B4}" type="presParOf" srcId="{E9677177-6B4A-4465-9D90-9D052EDF1E31}" destId="{275B1B96-2B07-4CC7-AB98-75BECB568379}" srcOrd="0" destOrd="0" presId="urn:microsoft.com/office/officeart/2005/8/layout/vList5"/>
    <dgm:cxn modelId="{9438D299-A7CD-4AC7-A815-4708594AD63F}" type="presParOf" srcId="{79A2C840-C4DC-4256-B27B-7057843C0207}" destId="{9E32E89C-F29B-4347-8CD9-B590486D65BF}" srcOrd="3" destOrd="0" presId="urn:microsoft.com/office/officeart/2005/8/layout/vList5"/>
    <dgm:cxn modelId="{CAB760B6-7F1B-4A09-9DDE-E9599A1D7187}" type="presParOf" srcId="{79A2C840-C4DC-4256-B27B-7057843C0207}" destId="{6E1B03B6-76CC-46E6-98A2-775D4CA53E9A}" srcOrd="4" destOrd="0" presId="urn:microsoft.com/office/officeart/2005/8/layout/vList5"/>
    <dgm:cxn modelId="{1D356BF9-C290-4C73-B7A7-A406EB334CEC}" type="presParOf" srcId="{6E1B03B6-76CC-46E6-98A2-775D4CA53E9A}" destId="{59A76224-EDC8-4E52-8973-C3E90330F713}" srcOrd="0" destOrd="0" presId="urn:microsoft.com/office/officeart/2005/8/layout/vList5"/>
    <dgm:cxn modelId="{54B10026-C3F7-4A0F-8D5D-7C03199AE84A}" type="presParOf" srcId="{79A2C840-C4DC-4256-B27B-7057843C0207}" destId="{9ED4535C-4047-4A8F-B470-D852A828A1D1}" srcOrd="5" destOrd="0" presId="urn:microsoft.com/office/officeart/2005/8/layout/vList5"/>
    <dgm:cxn modelId="{78274963-321E-4682-AC17-3DBC4D9A9EF5}" type="presParOf" srcId="{79A2C840-C4DC-4256-B27B-7057843C0207}" destId="{71F6C142-783F-4D75-A20A-267258194BCF}" srcOrd="6" destOrd="0" presId="urn:microsoft.com/office/officeart/2005/8/layout/vList5"/>
    <dgm:cxn modelId="{110F902A-820A-4E7B-9B97-9872EAE61C65}" type="presParOf" srcId="{71F6C142-783F-4D75-A20A-267258194BCF}" destId="{D2030988-6A6F-4124-A73C-47087F563E67}" srcOrd="0" destOrd="0" presId="urn:microsoft.com/office/officeart/2005/8/layout/vList5"/>
    <dgm:cxn modelId="{597F3053-4804-480C-A1BB-F06720CB84C7}" type="presParOf" srcId="{79A2C840-C4DC-4256-B27B-7057843C0207}" destId="{0B9ECE03-C118-43AD-8AA6-1408BAB3742E}" srcOrd="7" destOrd="0" presId="urn:microsoft.com/office/officeart/2005/8/layout/vList5"/>
    <dgm:cxn modelId="{C2C8927F-DF1B-4606-8C43-99C2AA1E1772}" type="presParOf" srcId="{79A2C840-C4DC-4256-B27B-7057843C0207}" destId="{D46FA8FC-82E0-453D-890A-7F7860580983}" srcOrd="8" destOrd="0" presId="urn:microsoft.com/office/officeart/2005/8/layout/vList5"/>
    <dgm:cxn modelId="{179D0B5F-C84B-4368-816D-B28DC3360562}" type="presParOf" srcId="{D46FA8FC-82E0-453D-890A-7F7860580983}" destId="{F667FBFE-FB6C-4D94-B77A-6E08C827D54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7607D-33B8-48DB-896B-21BAA54E1005}">
      <dsp:nvSpPr>
        <dsp:cNvPr id="0" name=""/>
        <dsp:cNvSpPr/>
      </dsp:nvSpPr>
      <dsp:spPr>
        <a:xfrm>
          <a:off x="0" y="1021540"/>
          <a:ext cx="9144000" cy="831600"/>
        </a:xfrm>
        <a:prstGeom prst="rect">
          <a:avLst/>
        </a:prstGeom>
        <a:solidFill>
          <a:schemeClr val="accent2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F0BB0-6A8A-4BF9-9007-365701D4E52D}">
      <dsp:nvSpPr>
        <dsp:cNvPr id="0" name=""/>
        <dsp:cNvSpPr/>
      </dsp:nvSpPr>
      <dsp:spPr>
        <a:xfrm>
          <a:off x="459001" y="104504"/>
          <a:ext cx="6400800" cy="97416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300" kern="1200" smtClean="0"/>
            <a:t>How to Write CV and Cover Letter</a:t>
          </a:r>
          <a:endParaRPr lang="en-US" sz="3300" kern="1200"/>
        </a:p>
      </dsp:txBody>
      <dsp:txXfrm>
        <a:off x="506556" y="152059"/>
        <a:ext cx="6305690" cy="8790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6B32C-C131-4095-82D3-D28DFC38AB86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8377D-420E-4BDF-AB2D-7CE93CAC86A7}">
      <dsp:nvSpPr>
        <dsp:cNvPr id="0" name=""/>
        <dsp:cNvSpPr/>
      </dsp:nvSpPr>
      <dsp:spPr>
        <a:xfrm>
          <a:off x="525780" y="3441"/>
          <a:ext cx="7360920" cy="97416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300" kern="1200" dirty="0" smtClean="0"/>
            <a:t>Sample of  cover letter</a:t>
          </a:r>
          <a:endParaRPr lang="en-US" sz="3300" kern="1200" dirty="0"/>
        </a:p>
      </dsp:txBody>
      <dsp:txXfrm>
        <a:off x="573335" y="50996"/>
        <a:ext cx="7265810" cy="8790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D2742-B5E7-4313-BC86-77ECF6CAEA07}">
      <dsp:nvSpPr>
        <dsp:cNvPr id="0" name=""/>
        <dsp:cNvSpPr/>
      </dsp:nvSpPr>
      <dsp:spPr>
        <a:xfrm>
          <a:off x="0" y="0"/>
          <a:ext cx="2811780" cy="9626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Your mailing address</a:t>
          </a:r>
          <a:endParaRPr lang="en-US" sz="2700" kern="1200"/>
        </a:p>
      </dsp:txBody>
      <dsp:txXfrm>
        <a:off x="46992" y="46992"/>
        <a:ext cx="2717796" cy="868659"/>
      </dsp:txXfrm>
    </dsp:sp>
    <dsp:sp modelId="{275B1B96-2B07-4CC7-AB98-75BECB568379}">
      <dsp:nvSpPr>
        <dsp:cNvPr id="0" name=""/>
        <dsp:cNvSpPr/>
      </dsp:nvSpPr>
      <dsp:spPr>
        <a:xfrm>
          <a:off x="0" y="983183"/>
          <a:ext cx="2811780" cy="9626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Why are you writing?</a:t>
          </a:r>
          <a:endParaRPr lang="en-US" sz="2700" kern="1200" dirty="0"/>
        </a:p>
      </dsp:txBody>
      <dsp:txXfrm>
        <a:off x="46992" y="1030175"/>
        <a:ext cx="2717796" cy="868659"/>
      </dsp:txXfrm>
    </dsp:sp>
    <dsp:sp modelId="{59A76224-EDC8-4E52-8973-C3E90330F713}">
      <dsp:nvSpPr>
        <dsp:cNvPr id="0" name=""/>
        <dsp:cNvSpPr/>
      </dsp:nvSpPr>
      <dsp:spPr>
        <a:xfrm>
          <a:off x="0" y="1993959"/>
          <a:ext cx="2811780" cy="96264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What you have to offer</a:t>
          </a:r>
          <a:endParaRPr lang="en-US" sz="2700" kern="1200"/>
        </a:p>
      </dsp:txBody>
      <dsp:txXfrm>
        <a:off x="46992" y="2040951"/>
        <a:ext cx="2717796" cy="868659"/>
      </dsp:txXfrm>
    </dsp:sp>
    <dsp:sp modelId="{D2030988-6A6F-4124-A73C-47087F563E67}">
      <dsp:nvSpPr>
        <dsp:cNvPr id="0" name=""/>
        <dsp:cNvSpPr/>
      </dsp:nvSpPr>
      <dsp:spPr>
        <a:xfrm>
          <a:off x="0" y="3004735"/>
          <a:ext cx="2811780" cy="9626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How you will follow up</a:t>
          </a:r>
          <a:endParaRPr lang="en-US" sz="2700" kern="1200"/>
        </a:p>
      </dsp:txBody>
      <dsp:txXfrm>
        <a:off x="46992" y="3051727"/>
        <a:ext cx="2717796" cy="868659"/>
      </dsp:txXfrm>
    </dsp:sp>
    <dsp:sp modelId="{F667FBFE-FB6C-4D94-B77A-6E08C827D54B}">
      <dsp:nvSpPr>
        <dsp:cNvPr id="0" name=""/>
        <dsp:cNvSpPr/>
      </dsp:nvSpPr>
      <dsp:spPr>
        <a:xfrm>
          <a:off x="28564" y="3971307"/>
          <a:ext cx="2811780" cy="96264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700" kern="1200" smtClean="0"/>
            <a:t>Your signature</a:t>
          </a:r>
          <a:endParaRPr lang="en-US" sz="2700" kern="1200"/>
        </a:p>
      </dsp:txBody>
      <dsp:txXfrm>
        <a:off x="75556" y="4018299"/>
        <a:ext cx="2717796" cy="86865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D4FF6-73C2-417D-A4C5-AE5D21A10128}">
      <dsp:nvSpPr>
        <dsp:cNvPr id="0" name=""/>
        <dsp:cNvSpPr/>
      </dsp:nvSpPr>
      <dsp:spPr>
        <a:xfrm>
          <a:off x="0" y="883686"/>
          <a:ext cx="1051560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6E53D6-27A0-4F83-987F-6E0AD901AC49}">
      <dsp:nvSpPr>
        <dsp:cNvPr id="0" name=""/>
        <dsp:cNvSpPr/>
      </dsp:nvSpPr>
      <dsp:spPr>
        <a:xfrm>
          <a:off x="2734055" y="441876"/>
          <a:ext cx="7781544" cy="441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745A8-074D-4FD0-84F1-49FD805F1EE4}">
      <dsp:nvSpPr>
        <dsp:cNvPr id="0" name=""/>
        <dsp:cNvSpPr/>
      </dsp:nvSpPr>
      <dsp:spPr>
        <a:xfrm>
          <a:off x="0" y="441876"/>
          <a:ext cx="2734056" cy="44181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smtClean="0"/>
            <a:t>Sample Email</a:t>
          </a:r>
          <a:endParaRPr lang="en-US" sz="2300" kern="1200"/>
        </a:p>
      </dsp:txBody>
      <dsp:txXfrm>
        <a:off x="21571" y="463447"/>
        <a:ext cx="2690914" cy="4202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28255-001F-42A9-BB05-03F86B26600D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16DB4-9104-465D-90C8-6AD991FE10B2}">
      <dsp:nvSpPr>
        <dsp:cNvPr id="0" name=""/>
        <dsp:cNvSpPr/>
      </dsp:nvSpPr>
      <dsp:spPr>
        <a:xfrm>
          <a:off x="525780" y="3441"/>
          <a:ext cx="7360920" cy="974160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300" kern="1200" dirty="0" smtClean="0"/>
            <a:t>What is Curriculum Vitae(CV)?</a:t>
          </a:r>
          <a:endParaRPr lang="en-US" sz="3300" kern="1200" dirty="0"/>
        </a:p>
      </dsp:txBody>
      <dsp:txXfrm>
        <a:off x="573335" y="50996"/>
        <a:ext cx="7265810" cy="879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F22C6-649A-4D86-BC66-3E948D507532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201BDE-5DF9-4CCF-AF60-FAB1390D04FD}">
      <dsp:nvSpPr>
        <dsp:cNvPr id="0" name=""/>
        <dsp:cNvSpPr/>
      </dsp:nvSpPr>
      <dsp:spPr>
        <a:xfrm>
          <a:off x="540391" y="0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300" kern="1200" smtClean="0"/>
            <a:t>Sample</a:t>
          </a:r>
          <a:endParaRPr lang="en-US" sz="3300" kern="1200"/>
        </a:p>
      </dsp:txBody>
      <dsp:txXfrm>
        <a:off x="587946" y="47555"/>
        <a:ext cx="7265810" cy="879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34225-D6E0-422E-9CCF-4031D2550C10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A0EDAF-6D32-4722-A997-878A409EBA99}">
      <dsp:nvSpPr>
        <dsp:cNvPr id="0" name=""/>
        <dsp:cNvSpPr/>
      </dsp:nvSpPr>
      <dsp:spPr>
        <a:xfrm>
          <a:off x="525780" y="3441"/>
          <a:ext cx="7360920" cy="974160"/>
        </a:xfrm>
        <a:prstGeom prst="roundRect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300" kern="1200" smtClean="0"/>
            <a:t>Cover letter?</a:t>
          </a:r>
          <a:endParaRPr lang="en-US" sz="3300" kern="1200"/>
        </a:p>
      </dsp:txBody>
      <dsp:txXfrm>
        <a:off x="573335" y="50996"/>
        <a:ext cx="7265810" cy="879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72DDF-DE8D-400A-9F64-400A01CDF0FF}">
      <dsp:nvSpPr>
        <dsp:cNvPr id="0" name=""/>
        <dsp:cNvSpPr/>
      </dsp:nvSpPr>
      <dsp:spPr>
        <a:xfrm>
          <a:off x="435768" y="1366898"/>
          <a:ext cx="7843838" cy="713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A cover letter is your opportunity to introduce yourself and to demonstrate the match between an employer’s job requirements and your skills and qualification</a:t>
          </a:r>
          <a:r>
            <a:rPr lang="en-US" sz="1800" kern="1200" dirty="0" smtClean="0"/>
            <a:t>s. </a:t>
          </a:r>
          <a:endParaRPr lang="en-US" sz="1800" kern="1200" dirty="0"/>
        </a:p>
      </dsp:txBody>
      <dsp:txXfrm>
        <a:off x="435768" y="1366898"/>
        <a:ext cx="7843838" cy="713076"/>
      </dsp:txXfrm>
    </dsp:sp>
    <dsp:sp modelId="{2AFE1F3F-5D11-45DC-826F-B861F84EEE6C}">
      <dsp:nvSpPr>
        <dsp:cNvPr id="0" name=""/>
        <dsp:cNvSpPr/>
      </dsp:nvSpPr>
      <dsp:spPr>
        <a:xfrm>
          <a:off x="435768" y="2079974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A41EB-D1D2-45C3-9784-047E0C8A865B}">
      <dsp:nvSpPr>
        <dsp:cNvPr id="0" name=""/>
        <dsp:cNvSpPr/>
      </dsp:nvSpPr>
      <dsp:spPr>
        <a:xfrm>
          <a:off x="1542621" y="2079974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A1139-211A-4290-8F4A-9C2B34C494F6}">
      <dsp:nvSpPr>
        <dsp:cNvPr id="0" name=""/>
        <dsp:cNvSpPr/>
      </dsp:nvSpPr>
      <dsp:spPr>
        <a:xfrm>
          <a:off x="2649474" y="2079974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269A9-EFE3-4C04-BCB0-34E59B9E0FDF}">
      <dsp:nvSpPr>
        <dsp:cNvPr id="0" name=""/>
        <dsp:cNvSpPr/>
      </dsp:nvSpPr>
      <dsp:spPr>
        <a:xfrm>
          <a:off x="3756327" y="2079974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AD869-5CF4-4461-9C1C-71D3EED68D5F}">
      <dsp:nvSpPr>
        <dsp:cNvPr id="0" name=""/>
        <dsp:cNvSpPr/>
      </dsp:nvSpPr>
      <dsp:spPr>
        <a:xfrm>
          <a:off x="4863179" y="2079974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6E14B-17B1-40DC-9B22-EB88914C86F2}">
      <dsp:nvSpPr>
        <dsp:cNvPr id="0" name=""/>
        <dsp:cNvSpPr/>
      </dsp:nvSpPr>
      <dsp:spPr>
        <a:xfrm>
          <a:off x="5970032" y="2079974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C5D97-DF46-4D2F-A730-3134FBBC069E}">
      <dsp:nvSpPr>
        <dsp:cNvPr id="0" name=""/>
        <dsp:cNvSpPr/>
      </dsp:nvSpPr>
      <dsp:spPr>
        <a:xfrm>
          <a:off x="7076885" y="2079974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8010C-7CC6-4487-8307-FB0B8D5DFBD4}">
      <dsp:nvSpPr>
        <dsp:cNvPr id="0" name=""/>
        <dsp:cNvSpPr/>
      </dsp:nvSpPr>
      <dsp:spPr>
        <a:xfrm>
          <a:off x="435768" y="2346293"/>
          <a:ext cx="7843838" cy="713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It customizes your application for a particular position, organization and industry and should always accompany your C.V.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35768" y="2346293"/>
        <a:ext cx="7843838" cy="713076"/>
      </dsp:txXfrm>
    </dsp:sp>
    <dsp:sp modelId="{AF4F3535-B911-4885-B3E8-9C956684F12C}">
      <dsp:nvSpPr>
        <dsp:cNvPr id="0" name=""/>
        <dsp:cNvSpPr/>
      </dsp:nvSpPr>
      <dsp:spPr>
        <a:xfrm>
          <a:off x="435768" y="3059369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23EED-FABB-4694-A7CB-9D87FA6BD57D}">
      <dsp:nvSpPr>
        <dsp:cNvPr id="0" name=""/>
        <dsp:cNvSpPr/>
      </dsp:nvSpPr>
      <dsp:spPr>
        <a:xfrm>
          <a:off x="1542621" y="3059369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0B6E0C-4F11-40B0-BC9F-2A8D8559B073}">
      <dsp:nvSpPr>
        <dsp:cNvPr id="0" name=""/>
        <dsp:cNvSpPr/>
      </dsp:nvSpPr>
      <dsp:spPr>
        <a:xfrm>
          <a:off x="2649474" y="3059369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4FC01-973B-4FBB-8E01-A2375ED55B08}">
      <dsp:nvSpPr>
        <dsp:cNvPr id="0" name=""/>
        <dsp:cNvSpPr/>
      </dsp:nvSpPr>
      <dsp:spPr>
        <a:xfrm>
          <a:off x="3756327" y="3059369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7FF39-D74A-462E-8F62-6CBABD28C93E}">
      <dsp:nvSpPr>
        <dsp:cNvPr id="0" name=""/>
        <dsp:cNvSpPr/>
      </dsp:nvSpPr>
      <dsp:spPr>
        <a:xfrm>
          <a:off x="4863179" y="3059369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45CC1-052B-4389-A60D-940A348DCBBA}">
      <dsp:nvSpPr>
        <dsp:cNvPr id="0" name=""/>
        <dsp:cNvSpPr/>
      </dsp:nvSpPr>
      <dsp:spPr>
        <a:xfrm>
          <a:off x="5970032" y="3059369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23C0B-4899-4A49-835E-E686A3F38CF4}">
      <dsp:nvSpPr>
        <dsp:cNvPr id="0" name=""/>
        <dsp:cNvSpPr/>
      </dsp:nvSpPr>
      <dsp:spPr>
        <a:xfrm>
          <a:off x="7076885" y="3059369"/>
          <a:ext cx="1045845" cy="17430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A6379-98B3-4F98-B403-4D7D3216F29E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E0E5AC-9FFB-41AC-9F79-8CE92A1B8C11}">
      <dsp:nvSpPr>
        <dsp:cNvPr id="0" name=""/>
        <dsp:cNvSpPr/>
      </dsp:nvSpPr>
      <dsp:spPr>
        <a:xfrm>
          <a:off x="525780" y="3441"/>
          <a:ext cx="7360920" cy="974160"/>
        </a:xfrm>
        <a:prstGeom prst="round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300" kern="1200" smtClean="0"/>
            <a:t>Steps</a:t>
          </a:r>
          <a:endParaRPr lang="en-US" sz="3300" kern="1200"/>
        </a:p>
      </dsp:txBody>
      <dsp:txXfrm>
        <a:off x="573335" y="50996"/>
        <a:ext cx="7265810" cy="8790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5AC36-C94C-4E61-BD52-9182BDA9314E}">
      <dsp:nvSpPr>
        <dsp:cNvPr id="0" name=""/>
        <dsp:cNvSpPr/>
      </dsp:nvSpPr>
      <dsp:spPr>
        <a:xfrm>
          <a:off x="3553151" y="0"/>
          <a:ext cx="3048609" cy="765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Know Yourself</a:t>
          </a:r>
          <a:endParaRPr lang="en-US" sz="2100" kern="1200"/>
        </a:p>
      </dsp:txBody>
      <dsp:txXfrm>
        <a:off x="3590532" y="37381"/>
        <a:ext cx="2973847" cy="690982"/>
      </dsp:txXfrm>
    </dsp:sp>
    <dsp:sp modelId="{6FD94C1B-F600-4CA3-99DF-A0BD04374CBA}">
      <dsp:nvSpPr>
        <dsp:cNvPr id="0" name=""/>
        <dsp:cNvSpPr/>
      </dsp:nvSpPr>
      <dsp:spPr>
        <a:xfrm>
          <a:off x="3553151" y="754547"/>
          <a:ext cx="3048609" cy="765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smtClean="0"/>
            <a:t>Know Employer</a:t>
          </a:r>
          <a:endParaRPr lang="en-US" sz="2100" kern="1200"/>
        </a:p>
      </dsp:txBody>
      <dsp:txXfrm>
        <a:off x="3590532" y="791928"/>
        <a:ext cx="2973847" cy="690982"/>
      </dsp:txXfrm>
    </dsp:sp>
    <dsp:sp modelId="{FFAB4217-2C5B-4E11-B013-7A03413E3FF3}">
      <dsp:nvSpPr>
        <dsp:cNvPr id="0" name=""/>
        <dsp:cNvSpPr/>
      </dsp:nvSpPr>
      <dsp:spPr>
        <a:xfrm>
          <a:off x="3553151" y="1558579"/>
          <a:ext cx="3048609" cy="765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Writing Your Cover Letter</a:t>
          </a:r>
          <a:endParaRPr lang="en-US" sz="2100" kern="1200"/>
        </a:p>
      </dsp:txBody>
      <dsp:txXfrm>
        <a:off x="3590532" y="1595960"/>
        <a:ext cx="2973847" cy="690982"/>
      </dsp:txXfrm>
    </dsp:sp>
    <dsp:sp modelId="{F4F710CD-450A-4C86-A25D-5B1A40DAFD17}">
      <dsp:nvSpPr>
        <dsp:cNvPr id="0" name=""/>
        <dsp:cNvSpPr/>
      </dsp:nvSpPr>
      <dsp:spPr>
        <a:xfrm>
          <a:off x="3553151" y="2362611"/>
          <a:ext cx="3048609" cy="765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Formatting</a:t>
          </a:r>
          <a:endParaRPr lang="en-US" sz="2100" kern="1200"/>
        </a:p>
      </dsp:txBody>
      <dsp:txXfrm>
        <a:off x="3590532" y="2399992"/>
        <a:ext cx="2973847" cy="690982"/>
      </dsp:txXfrm>
    </dsp:sp>
    <dsp:sp modelId="{5A2ABAA4-82AD-4CC3-9F3A-ACAC23F32500}">
      <dsp:nvSpPr>
        <dsp:cNvPr id="0" name=""/>
        <dsp:cNvSpPr/>
      </dsp:nvSpPr>
      <dsp:spPr>
        <a:xfrm>
          <a:off x="3553151" y="3166643"/>
          <a:ext cx="3048609" cy="765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smtClean="0"/>
            <a:t>Proof reading</a:t>
          </a:r>
          <a:endParaRPr lang="en-US" sz="2100" kern="1200"/>
        </a:p>
      </dsp:txBody>
      <dsp:txXfrm>
        <a:off x="3590532" y="3204024"/>
        <a:ext cx="2973847" cy="690982"/>
      </dsp:txXfrm>
    </dsp:sp>
    <dsp:sp modelId="{AFB7BC12-63E8-42DA-A799-51A34C2B727E}">
      <dsp:nvSpPr>
        <dsp:cNvPr id="0" name=""/>
        <dsp:cNvSpPr/>
      </dsp:nvSpPr>
      <dsp:spPr>
        <a:xfrm>
          <a:off x="3553151" y="3970675"/>
          <a:ext cx="3048609" cy="765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smtClean="0"/>
            <a:t>Sending</a:t>
          </a:r>
          <a:endParaRPr lang="en-US" sz="2100" kern="1200" dirty="0"/>
        </a:p>
      </dsp:txBody>
      <dsp:txXfrm>
        <a:off x="3590532" y="4008056"/>
        <a:ext cx="2973847" cy="6909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6B32C-C131-4095-82D3-D28DFC38AB86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8377D-420E-4BDF-AB2D-7CE93CAC86A7}">
      <dsp:nvSpPr>
        <dsp:cNvPr id="0" name=""/>
        <dsp:cNvSpPr/>
      </dsp:nvSpPr>
      <dsp:spPr>
        <a:xfrm>
          <a:off x="525780" y="3441"/>
          <a:ext cx="7360920" cy="97416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300" kern="1200" dirty="0" smtClean="0"/>
            <a:t>How to write cover letter</a:t>
          </a:r>
          <a:endParaRPr lang="en-US" sz="3300" kern="1200" dirty="0"/>
        </a:p>
      </dsp:txBody>
      <dsp:txXfrm>
        <a:off x="573335" y="50996"/>
        <a:ext cx="7265810" cy="8790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D2742-B5E7-4313-BC86-77ECF6CAEA07}">
      <dsp:nvSpPr>
        <dsp:cNvPr id="0" name=""/>
        <dsp:cNvSpPr/>
      </dsp:nvSpPr>
      <dsp:spPr>
        <a:xfrm>
          <a:off x="0" y="0"/>
          <a:ext cx="2811780" cy="9626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Your mailing address</a:t>
          </a:r>
          <a:endParaRPr lang="en-US" sz="2700" kern="1200"/>
        </a:p>
      </dsp:txBody>
      <dsp:txXfrm>
        <a:off x="46992" y="46992"/>
        <a:ext cx="2717796" cy="868659"/>
      </dsp:txXfrm>
    </dsp:sp>
    <dsp:sp modelId="{275B1B96-2B07-4CC7-AB98-75BECB568379}">
      <dsp:nvSpPr>
        <dsp:cNvPr id="0" name=""/>
        <dsp:cNvSpPr/>
      </dsp:nvSpPr>
      <dsp:spPr>
        <a:xfrm>
          <a:off x="0" y="983183"/>
          <a:ext cx="2811780" cy="9626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Why are you writing?</a:t>
          </a:r>
          <a:endParaRPr lang="en-US" sz="2700" kern="1200" dirty="0"/>
        </a:p>
      </dsp:txBody>
      <dsp:txXfrm>
        <a:off x="46992" y="1030175"/>
        <a:ext cx="2717796" cy="868659"/>
      </dsp:txXfrm>
    </dsp:sp>
    <dsp:sp modelId="{59A76224-EDC8-4E52-8973-C3E90330F713}">
      <dsp:nvSpPr>
        <dsp:cNvPr id="0" name=""/>
        <dsp:cNvSpPr/>
      </dsp:nvSpPr>
      <dsp:spPr>
        <a:xfrm>
          <a:off x="0" y="1993959"/>
          <a:ext cx="2811780" cy="96264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What you have to offer</a:t>
          </a:r>
          <a:endParaRPr lang="en-US" sz="2700" kern="1200"/>
        </a:p>
      </dsp:txBody>
      <dsp:txXfrm>
        <a:off x="46992" y="2040951"/>
        <a:ext cx="2717796" cy="868659"/>
      </dsp:txXfrm>
    </dsp:sp>
    <dsp:sp modelId="{D2030988-6A6F-4124-A73C-47087F563E67}">
      <dsp:nvSpPr>
        <dsp:cNvPr id="0" name=""/>
        <dsp:cNvSpPr/>
      </dsp:nvSpPr>
      <dsp:spPr>
        <a:xfrm>
          <a:off x="0" y="3004735"/>
          <a:ext cx="2811780" cy="9626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How you will follow up</a:t>
          </a:r>
          <a:endParaRPr lang="en-US" sz="2700" kern="1200"/>
        </a:p>
      </dsp:txBody>
      <dsp:txXfrm>
        <a:off x="46992" y="3051727"/>
        <a:ext cx="2717796" cy="868659"/>
      </dsp:txXfrm>
    </dsp:sp>
    <dsp:sp modelId="{F667FBFE-FB6C-4D94-B77A-6E08C827D54B}">
      <dsp:nvSpPr>
        <dsp:cNvPr id="0" name=""/>
        <dsp:cNvSpPr/>
      </dsp:nvSpPr>
      <dsp:spPr>
        <a:xfrm>
          <a:off x="28564" y="3971307"/>
          <a:ext cx="2811780" cy="96264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700" kern="1200" smtClean="0"/>
            <a:t>Your signature</a:t>
          </a:r>
          <a:endParaRPr lang="en-US" sz="2700" kern="1200"/>
        </a:p>
      </dsp:txBody>
      <dsp:txXfrm>
        <a:off x="75556" y="4018299"/>
        <a:ext cx="2717796" cy="868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2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7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2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1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4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4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3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9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DC03-0335-483D-9829-03C05A606E84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5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DC03-0335-483D-9829-03C05A606E84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CC04F-4404-4B42-8A21-398A5ED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8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mailto:abc@gmail.com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image" Target="../media/image4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hyperlink" Target="mailto:aab@gmail.com" TargetMode="Externa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615" y="13494"/>
            <a:ext cx="7547572" cy="73804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33559593"/>
              </p:ext>
            </p:extLst>
          </p:nvPr>
        </p:nvGraphicFramePr>
        <p:xfrm>
          <a:off x="1524000" y="112236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4150" y="2078345"/>
            <a:ext cx="4261362" cy="904568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r>
              <a:rPr lang="en-CA" dirty="0" err="1" smtClean="0">
                <a:solidFill>
                  <a:schemeClr val="bg1"/>
                </a:solidFill>
              </a:rPr>
              <a:t>Abdirahman</a:t>
            </a:r>
            <a:r>
              <a:rPr lang="en-CA" dirty="0" smtClean="0">
                <a:solidFill>
                  <a:schemeClr val="bg1"/>
                </a:solidFill>
              </a:rPr>
              <a:t> </a:t>
            </a:r>
            <a:r>
              <a:rPr lang="en-CA" dirty="0" err="1" smtClean="0">
                <a:solidFill>
                  <a:schemeClr val="bg1"/>
                </a:solidFill>
              </a:rPr>
              <a:t>Sheikhdon</a:t>
            </a:r>
            <a:endParaRPr lang="en-CA" dirty="0" smtClean="0">
              <a:solidFill>
                <a:schemeClr val="bg1"/>
              </a:solidFill>
            </a:endParaRPr>
          </a:p>
          <a:p>
            <a:r>
              <a:rPr lang="en-CA" dirty="0" smtClean="0">
                <a:solidFill>
                  <a:schemeClr val="bg1"/>
                </a:solidFill>
              </a:rPr>
              <a:t>GTEC, </a:t>
            </a:r>
            <a:r>
              <a:rPr lang="en-CA" dirty="0" err="1" smtClean="0">
                <a:solidFill>
                  <a:schemeClr val="bg1"/>
                </a:solidFill>
              </a:rPr>
              <a:t>Garowe</a:t>
            </a:r>
            <a:endParaRPr lang="en-CA" dirty="0" smtClean="0">
              <a:solidFill>
                <a:schemeClr val="bg1"/>
              </a:solidFill>
            </a:endParaRPr>
          </a:p>
          <a:p>
            <a:r>
              <a:rPr lang="en-CA" dirty="0" smtClean="0">
                <a:solidFill>
                  <a:schemeClr val="bg1"/>
                </a:solidFill>
              </a:rPr>
              <a:t>May 2022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8"/>
          <a:srcRect t="5312"/>
          <a:stretch/>
        </p:blipFill>
        <p:spPr>
          <a:xfrm>
            <a:off x="8696325" y="-6349"/>
            <a:ext cx="3343323" cy="2207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12" y="2982913"/>
            <a:ext cx="1720938" cy="16828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7048" y="2955839"/>
            <a:ext cx="1720938" cy="16828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445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38053977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3900" y="1356764"/>
            <a:ext cx="10629900" cy="4584815"/>
          </a:xfrm>
          <a:prstGeom prst="rect">
            <a:avLst/>
          </a:prstGeom>
        </p:spPr>
      </p:pic>
      <p:sp>
        <p:nvSpPr>
          <p:cNvPr id="6" name="Content Placeholder 28"/>
          <p:cNvSpPr txBox="1">
            <a:spLocks/>
          </p:cNvSpPr>
          <p:nvPr/>
        </p:nvSpPr>
        <p:spPr>
          <a:xfrm>
            <a:off x="7025640" y="280164"/>
            <a:ext cx="4562150" cy="1682432"/>
          </a:xfrm>
          <a:prstGeom prst="wedgeRectCallout">
            <a:avLst>
              <a:gd name="adj1" fmla="val -52427"/>
              <a:gd name="adj2" fmla="val -6512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 smtClean="0"/>
              <a:t>Literal meaning: "The course of life”</a:t>
            </a:r>
            <a:endParaRPr lang="en-US" sz="3200" i="1" dirty="0"/>
          </a:p>
          <a:p>
            <a:endParaRPr lang="en-US" sz="3200" i="1" dirty="0"/>
          </a:p>
        </p:txBody>
      </p:sp>
      <p:sp>
        <p:nvSpPr>
          <p:cNvPr id="7" name="Content Placeholder 28"/>
          <p:cNvSpPr txBox="1">
            <a:spLocks/>
          </p:cNvSpPr>
          <p:nvPr/>
        </p:nvSpPr>
        <p:spPr>
          <a:xfrm>
            <a:off x="1163320" y="1841110"/>
            <a:ext cx="5552440" cy="3645289"/>
          </a:xfrm>
          <a:prstGeom prst="wedgeRectCallout">
            <a:avLst>
              <a:gd name="adj1" fmla="val 13493"/>
              <a:gd name="adj2" fmla="val -81394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is a detailed document highlighting your professional and academic history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CVs typically include information like work experience, </a:t>
            </a:r>
            <a:r>
              <a:rPr lang="en-US" sz="3200" dirty="0" smtClean="0"/>
              <a:t>education, achievements </a:t>
            </a:r>
            <a:r>
              <a:rPr lang="en-US" sz="3200" dirty="0"/>
              <a:t>and awards</a:t>
            </a:r>
            <a:r>
              <a:rPr lang="en-US" sz="3200" dirty="0" smtClean="0"/>
              <a:t>, research, skills, language, references , </a:t>
            </a:r>
            <a:r>
              <a:rPr lang="en-US" sz="3200" dirty="0" err="1" smtClean="0"/>
              <a:t>itc</a:t>
            </a:r>
            <a:r>
              <a:rPr lang="en-US" sz="3200" dirty="0" smtClean="0"/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01595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3333"/>
            <a:ext cx="3894056" cy="435133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CA" dirty="0" smtClean="0"/>
              <a:t>Personal information</a:t>
            </a:r>
          </a:p>
          <a:p>
            <a:r>
              <a:rPr lang="en-CA" dirty="0" smtClean="0"/>
              <a:t>Objectives/Career summary</a:t>
            </a:r>
          </a:p>
          <a:p>
            <a:r>
              <a:rPr lang="en-CA" dirty="0" smtClean="0"/>
              <a:t>Education</a:t>
            </a:r>
          </a:p>
          <a:p>
            <a:r>
              <a:rPr lang="en-CA" dirty="0" smtClean="0"/>
              <a:t>Experience</a:t>
            </a:r>
          </a:p>
          <a:p>
            <a:r>
              <a:rPr lang="en-CA" dirty="0" smtClean="0"/>
              <a:t>Skills</a:t>
            </a:r>
          </a:p>
          <a:p>
            <a:r>
              <a:rPr lang="en-CA" dirty="0" smtClean="0"/>
              <a:t>Membership</a:t>
            </a:r>
          </a:p>
          <a:p>
            <a:r>
              <a:rPr lang="en-CA" dirty="0" smtClean="0"/>
              <a:t>Research</a:t>
            </a:r>
          </a:p>
          <a:p>
            <a:r>
              <a:rPr lang="en-CA" dirty="0" smtClean="0"/>
              <a:t>Language</a:t>
            </a:r>
          </a:p>
          <a:p>
            <a:r>
              <a:rPr lang="en-CA" dirty="0" smtClean="0"/>
              <a:t>References</a:t>
            </a:r>
          </a:p>
          <a:p>
            <a:endParaRPr lang="en-US" dirty="0"/>
          </a:p>
        </p:txBody>
      </p:sp>
      <p:sp>
        <p:nvSpPr>
          <p:cNvPr id="17" name="Content Placeholder 28"/>
          <p:cNvSpPr txBox="1">
            <a:spLocks/>
          </p:cNvSpPr>
          <p:nvPr/>
        </p:nvSpPr>
        <p:spPr>
          <a:xfrm>
            <a:off x="5059050" y="365125"/>
            <a:ext cx="5074763" cy="2142405"/>
          </a:xfrm>
          <a:prstGeom prst="wedgeRectCallout">
            <a:avLst>
              <a:gd name="adj1" fmla="val -69137"/>
              <a:gd name="adj2" fmla="val 30143"/>
            </a:avLst>
          </a:prstGeom>
          <a:solidFill>
            <a:srgbClr val="002060"/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2000" dirty="0"/>
              <a:t>Abdi Noor Ali</a:t>
            </a:r>
          </a:p>
          <a:p>
            <a:pPr marL="0" indent="0" algn="ctr">
              <a:buNone/>
            </a:pPr>
            <a:r>
              <a:rPr lang="en-CA" sz="2000" dirty="0"/>
              <a:t>ZHO 212, </a:t>
            </a:r>
            <a:r>
              <a:rPr lang="en-CA" sz="2000" dirty="0" err="1"/>
              <a:t>Gardo</a:t>
            </a:r>
            <a:r>
              <a:rPr lang="en-CA" sz="2000" dirty="0"/>
              <a:t>, Puntland, Somalia</a:t>
            </a:r>
          </a:p>
          <a:p>
            <a:pPr marL="0" indent="0" algn="ctr">
              <a:buNone/>
            </a:pPr>
            <a:r>
              <a:rPr lang="en-CA" sz="2000" dirty="0"/>
              <a:t>+25290-0000000/</a:t>
            </a:r>
            <a:r>
              <a:rPr lang="en-CA" sz="2000" dirty="0" err="1"/>
              <a:t>Whats</a:t>
            </a:r>
            <a:r>
              <a:rPr lang="en-CA" sz="2000" dirty="0"/>
              <a:t> App</a:t>
            </a:r>
          </a:p>
          <a:p>
            <a:pPr marL="0" indent="0" algn="ctr">
              <a:buNone/>
            </a:pPr>
            <a:r>
              <a:rPr lang="en-CA" sz="2000" dirty="0">
                <a:hlinkClick r:id="rId7"/>
              </a:rPr>
              <a:t>abc@gmail.com</a:t>
            </a:r>
            <a:endParaRPr lang="en-CA" sz="2000" dirty="0"/>
          </a:p>
          <a:p>
            <a:pPr marL="0" indent="0" algn="ctr">
              <a:buNone/>
            </a:pPr>
            <a:r>
              <a:rPr lang="en-CA" sz="2000" dirty="0"/>
              <a:t>Skype Id </a:t>
            </a:r>
            <a:r>
              <a:rPr lang="en-CA" sz="2000" dirty="0" err="1"/>
              <a:t>aa_bb</a:t>
            </a:r>
            <a:endParaRPr lang="en-CA" sz="2000" dirty="0"/>
          </a:p>
        </p:txBody>
      </p:sp>
      <p:sp>
        <p:nvSpPr>
          <p:cNvPr id="18" name="Content Placeholder 28"/>
          <p:cNvSpPr txBox="1">
            <a:spLocks/>
          </p:cNvSpPr>
          <p:nvPr/>
        </p:nvSpPr>
        <p:spPr>
          <a:xfrm>
            <a:off x="5407546" y="196816"/>
            <a:ext cx="6748419" cy="6584984"/>
          </a:xfrm>
          <a:prstGeom prst="wedgeRectCallout">
            <a:avLst>
              <a:gd name="adj1" fmla="val -82295"/>
              <a:gd name="adj2" fmla="val 3651"/>
            </a:avLst>
          </a:prstGeom>
          <a:solidFill>
            <a:schemeClr val="accent2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August 2021 to present:   </a:t>
            </a:r>
            <a:r>
              <a:rPr lang="en-CA" dirty="0"/>
              <a:t> Teacher of Math at  ABC secondary school at </a:t>
            </a:r>
            <a:r>
              <a:rPr lang="en-CA" dirty="0" err="1"/>
              <a:t>Bosaso</a:t>
            </a:r>
            <a:r>
              <a:rPr lang="en-CA" dirty="0"/>
              <a:t>, Puntland, Somalia.</a:t>
            </a:r>
          </a:p>
          <a:p>
            <a:pPr algn="just"/>
            <a:r>
              <a:rPr lang="en-CA" sz="3600" dirty="0"/>
              <a:t>Main duties includes:</a:t>
            </a:r>
          </a:p>
          <a:p>
            <a:pPr lvl="1" algn="just"/>
            <a:r>
              <a:rPr lang="en-US" dirty="0"/>
              <a:t>Designed and implemented lesson plans that incorporated Algebra I and II</a:t>
            </a:r>
          </a:p>
          <a:p>
            <a:pPr lvl="1" algn="just"/>
            <a:r>
              <a:rPr lang="en-US" dirty="0"/>
              <a:t>Created interactive learning environment by using Smart board and mathematical software.</a:t>
            </a:r>
          </a:p>
          <a:p>
            <a:pPr lvl="1" algn="just"/>
            <a:r>
              <a:rPr lang="en-US" dirty="0"/>
              <a:t>Managed groups of up to 90 students and provided them with behavioral guidelines</a:t>
            </a:r>
          </a:p>
          <a:p>
            <a:pPr lvl="1" algn="just"/>
            <a:r>
              <a:rPr lang="en-US" dirty="0"/>
              <a:t>Encouraged class discussion and maintained positive learning environment.</a:t>
            </a:r>
          </a:p>
          <a:p>
            <a:pPr lvl="1" algn="just"/>
            <a:r>
              <a:rPr lang="en-CA" dirty="0"/>
              <a:t>Conducted test and final exams with immediate feedback to the students</a:t>
            </a:r>
          </a:p>
          <a:p>
            <a:pPr algn="just"/>
            <a:r>
              <a:rPr lang="en-US" sz="2400" b="1" dirty="0"/>
              <a:t>Key achievement:</a:t>
            </a:r>
          </a:p>
          <a:p>
            <a:pPr lvl="1" algn="just"/>
            <a:r>
              <a:rPr lang="en-US" dirty="0"/>
              <a:t>Prepared and run after-school tutoring for students with learning difficulties that helped improve their final test results by 30%.</a:t>
            </a:r>
          </a:p>
          <a:p>
            <a:pPr lvl="1" algn="just"/>
            <a:endParaRPr lang="en-CA" dirty="0"/>
          </a:p>
        </p:txBody>
      </p:sp>
      <p:sp>
        <p:nvSpPr>
          <p:cNvPr id="19" name="Content Placeholder 28"/>
          <p:cNvSpPr txBox="1">
            <a:spLocks/>
          </p:cNvSpPr>
          <p:nvPr/>
        </p:nvSpPr>
        <p:spPr>
          <a:xfrm>
            <a:off x="4502474" y="3577806"/>
            <a:ext cx="6187914" cy="3054284"/>
          </a:xfrm>
          <a:prstGeom prst="wedgeRectCallout">
            <a:avLst>
              <a:gd name="adj1" fmla="val -82178"/>
              <a:gd name="adj2" fmla="val -32401"/>
            </a:avLst>
          </a:prstGeom>
          <a:solidFill>
            <a:schemeClr val="accent4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Creative lesson planning</a:t>
            </a:r>
          </a:p>
          <a:p>
            <a:r>
              <a:rPr lang="en-US" dirty="0"/>
              <a:t>Software (Microsoft Mathematics, Math Editor)</a:t>
            </a:r>
          </a:p>
          <a:p>
            <a:r>
              <a:rPr lang="en-US" dirty="0"/>
              <a:t>Behavioral management</a:t>
            </a:r>
          </a:p>
          <a:p>
            <a:r>
              <a:rPr lang="en-US" dirty="0"/>
              <a:t>Patience and understanding</a:t>
            </a:r>
          </a:p>
          <a:p>
            <a:r>
              <a:rPr lang="en-US" dirty="0"/>
              <a:t>Communication skills</a:t>
            </a:r>
          </a:p>
          <a:p>
            <a:r>
              <a:rPr lang="en-US" dirty="0"/>
              <a:t>Critical thinking</a:t>
            </a:r>
          </a:p>
          <a:p>
            <a:r>
              <a:rPr lang="en-US" dirty="0"/>
              <a:t>Time management</a:t>
            </a:r>
          </a:p>
        </p:txBody>
      </p:sp>
      <p:sp>
        <p:nvSpPr>
          <p:cNvPr id="21" name="Content Placeholder 28"/>
          <p:cNvSpPr txBox="1">
            <a:spLocks/>
          </p:cNvSpPr>
          <p:nvPr/>
        </p:nvSpPr>
        <p:spPr>
          <a:xfrm>
            <a:off x="4469776" y="3141436"/>
            <a:ext cx="5968200" cy="2145719"/>
          </a:xfrm>
          <a:prstGeom prst="wedgeRectCallout">
            <a:avLst>
              <a:gd name="adj1" fmla="val -73096"/>
              <a:gd name="adj2" fmla="val 23543"/>
            </a:avLst>
          </a:prstGeom>
          <a:solidFill>
            <a:schemeClr val="accent2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Member for Puntland Teachers </a:t>
            </a:r>
            <a:r>
              <a:rPr lang="en-CA" dirty="0" err="1" smtClean="0"/>
              <a:t>Associaiton</a:t>
            </a:r>
            <a:r>
              <a:rPr lang="en-CA" dirty="0" smtClean="0"/>
              <a:t>, HQ, </a:t>
            </a:r>
            <a:r>
              <a:rPr lang="en-CA" dirty="0" err="1" smtClean="0"/>
              <a:t>Garowe</a:t>
            </a:r>
            <a:r>
              <a:rPr lang="en-CA" dirty="0" smtClean="0"/>
              <a:t>, Puntland, Somalia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Content Placeholder 28"/>
          <p:cNvSpPr txBox="1">
            <a:spLocks/>
          </p:cNvSpPr>
          <p:nvPr/>
        </p:nvSpPr>
        <p:spPr>
          <a:xfrm>
            <a:off x="5059050" y="617811"/>
            <a:ext cx="6187914" cy="2415775"/>
          </a:xfrm>
          <a:prstGeom prst="wedgeRectCallout">
            <a:avLst>
              <a:gd name="adj1" fmla="val -70281"/>
              <a:gd name="adj2" fmla="val 25462"/>
            </a:avLst>
          </a:prstGeom>
          <a:solidFill>
            <a:schemeClr val="accent5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 obtain a teaching position in an Primary/secondary classroom where I can employ my skills in creating a fun and productive learning experience for students</a:t>
            </a:r>
          </a:p>
        </p:txBody>
      </p:sp>
      <p:sp>
        <p:nvSpPr>
          <p:cNvPr id="9" name="Content Placeholder 28"/>
          <p:cNvSpPr txBox="1">
            <a:spLocks/>
          </p:cNvSpPr>
          <p:nvPr/>
        </p:nvSpPr>
        <p:spPr>
          <a:xfrm>
            <a:off x="4150049" y="1552328"/>
            <a:ext cx="6187914" cy="2415775"/>
          </a:xfrm>
          <a:prstGeom prst="wedgeRectCallout">
            <a:avLst>
              <a:gd name="adj1" fmla="val -71205"/>
              <a:gd name="adj2" fmla="val 15211"/>
            </a:avLst>
          </a:prstGeom>
          <a:solidFill>
            <a:schemeClr val="accent5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Sept. 2019- 2021: Diploma in Secondary Education majoring Math and Physics at GTEC, </a:t>
            </a:r>
            <a:r>
              <a:rPr lang="en-CA" dirty="0" err="1" smtClean="0"/>
              <a:t>Garowe</a:t>
            </a:r>
            <a:r>
              <a:rPr lang="en-CA" dirty="0" smtClean="0"/>
              <a:t>, Puntland, Somalia</a:t>
            </a:r>
          </a:p>
          <a:p>
            <a:r>
              <a:rPr lang="en-CA" dirty="0" err="1" smtClean="0"/>
              <a:t>Augt</a:t>
            </a:r>
            <a:r>
              <a:rPr lang="en-CA" dirty="0" smtClean="0"/>
              <a:t> 2015 – July 2019: Secondary Learning Certificate, at ABC Secondary at </a:t>
            </a:r>
            <a:r>
              <a:rPr lang="en-CA" dirty="0" err="1" smtClean="0"/>
              <a:t>Badhan</a:t>
            </a:r>
            <a:r>
              <a:rPr lang="en-CA" dirty="0" smtClean="0"/>
              <a:t>, Puntland State of Somalia</a:t>
            </a:r>
            <a:endParaRPr lang="en-US" dirty="0"/>
          </a:p>
        </p:txBody>
      </p:sp>
      <p:sp>
        <p:nvSpPr>
          <p:cNvPr id="10" name="Content Placeholder 28"/>
          <p:cNvSpPr txBox="1">
            <a:spLocks/>
          </p:cNvSpPr>
          <p:nvPr/>
        </p:nvSpPr>
        <p:spPr>
          <a:xfrm>
            <a:off x="4250062" y="2787476"/>
            <a:ext cx="6187914" cy="3054284"/>
          </a:xfrm>
          <a:prstGeom prst="wedgeRectCallout">
            <a:avLst>
              <a:gd name="adj1" fmla="val -73096"/>
              <a:gd name="adj2" fmla="val 23543"/>
            </a:avLst>
          </a:prstGeom>
          <a:solidFill>
            <a:srgbClr val="002060"/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Challenges of  Teaching First Year: Case of Teaching Fresh students at XYZ Secondary schools in Alula District, </a:t>
            </a:r>
            <a:r>
              <a:rPr lang="en-CA" dirty="0" err="1"/>
              <a:t>Gardafu</a:t>
            </a:r>
            <a:r>
              <a:rPr lang="en-CA" dirty="0"/>
              <a:t> Regions, Puntland State of Somalia.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Content Placeholder 28"/>
          <p:cNvSpPr txBox="1">
            <a:spLocks/>
          </p:cNvSpPr>
          <p:nvPr/>
        </p:nvSpPr>
        <p:spPr>
          <a:xfrm>
            <a:off x="4350075" y="4075952"/>
            <a:ext cx="6187914" cy="2328097"/>
          </a:xfrm>
          <a:prstGeom prst="wedgeRectCallout">
            <a:avLst>
              <a:gd name="adj1" fmla="val -73096"/>
              <a:gd name="adj2" fmla="val 23543"/>
            </a:avLst>
          </a:prstGeom>
          <a:solidFill>
            <a:schemeClr val="bg2">
              <a:lumMod val="10000"/>
            </a:schemeClr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Somali  ------------- Native</a:t>
            </a:r>
          </a:p>
          <a:p>
            <a:r>
              <a:rPr lang="en-CA" dirty="0"/>
              <a:t>English -------------- Fluency</a:t>
            </a:r>
          </a:p>
          <a:p>
            <a:r>
              <a:rPr lang="en-CA" dirty="0"/>
              <a:t>Arabic----------------Fluency</a:t>
            </a:r>
          </a:p>
          <a:p>
            <a:r>
              <a:rPr lang="en-CA" dirty="0"/>
              <a:t>French --------------- beginner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Content Placeholder 28"/>
          <p:cNvSpPr txBox="1">
            <a:spLocks/>
          </p:cNvSpPr>
          <p:nvPr/>
        </p:nvSpPr>
        <p:spPr>
          <a:xfrm>
            <a:off x="3769050" y="3141435"/>
            <a:ext cx="4622475" cy="2940643"/>
          </a:xfrm>
          <a:prstGeom prst="wedgeRectCallout">
            <a:avLst>
              <a:gd name="adj1" fmla="val -68016"/>
              <a:gd name="adj2" fmla="val 44818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Name</a:t>
            </a:r>
          </a:p>
          <a:p>
            <a:r>
              <a:rPr lang="en-US" dirty="0"/>
              <a:t>Title</a:t>
            </a:r>
          </a:p>
          <a:p>
            <a:r>
              <a:rPr lang="en-US" dirty="0"/>
              <a:t>Company/Organization</a:t>
            </a:r>
          </a:p>
          <a:p>
            <a:r>
              <a:rPr lang="en-US" dirty="0"/>
              <a:t>Phone Number</a:t>
            </a:r>
          </a:p>
          <a:p>
            <a:r>
              <a:rPr lang="en-US" dirty="0"/>
              <a:t>E-mail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7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60137796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702467"/>
              </p:ext>
            </p:extLst>
          </p:nvPr>
        </p:nvGraphicFramePr>
        <p:xfrm>
          <a:off x="1295400" y="1371600"/>
          <a:ext cx="8715376" cy="4600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7471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37795161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824891"/>
              </p:ext>
            </p:extLst>
          </p:nvPr>
        </p:nvGraphicFramePr>
        <p:xfrm>
          <a:off x="838200" y="1825624"/>
          <a:ext cx="8468360" cy="4788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738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22040064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765467"/>
              </p:ext>
            </p:extLst>
          </p:nvPr>
        </p:nvGraphicFramePr>
        <p:xfrm>
          <a:off x="1063950" y="1404959"/>
          <a:ext cx="7810501" cy="5010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Content Placeholder 28"/>
          <p:cNvSpPr txBox="1">
            <a:spLocks/>
          </p:cNvSpPr>
          <p:nvPr/>
        </p:nvSpPr>
        <p:spPr>
          <a:xfrm>
            <a:off x="5016826" y="693737"/>
            <a:ext cx="3431850" cy="2263775"/>
          </a:xfrm>
          <a:prstGeom prst="wedgeRectCallout">
            <a:avLst>
              <a:gd name="adj1" fmla="val -73726"/>
              <a:gd name="adj2" fmla="val 12003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Company/Organization</a:t>
            </a:r>
            <a:endParaRPr lang="en-US" dirty="0"/>
          </a:p>
          <a:p>
            <a:r>
              <a:rPr lang="en-US" dirty="0" smtClean="0"/>
              <a:t>Address</a:t>
            </a:r>
          </a:p>
          <a:p>
            <a:r>
              <a:rPr lang="en-CA" dirty="0" smtClean="0"/>
              <a:t>Subject</a:t>
            </a:r>
          </a:p>
          <a:p>
            <a:r>
              <a:rPr lang="en-CA" dirty="0" smtClean="0"/>
              <a:t>Salutation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28"/>
          <p:cNvSpPr txBox="1">
            <a:spLocks/>
          </p:cNvSpPr>
          <p:nvPr/>
        </p:nvSpPr>
        <p:spPr>
          <a:xfrm>
            <a:off x="5016826" y="1711346"/>
            <a:ext cx="6632249" cy="4572000"/>
          </a:xfrm>
          <a:prstGeom prst="wedgeRectCallout">
            <a:avLst>
              <a:gd name="adj1" fmla="val -67390"/>
              <a:gd name="adj2" fmla="val -22142"/>
            </a:avLst>
          </a:prstGeom>
          <a:solidFill>
            <a:schemeClr val="tx2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/>
              <a:t>Identify the specific position </a:t>
            </a:r>
            <a:r>
              <a:rPr lang="en-US" dirty="0" smtClean="0"/>
              <a:t>which </a:t>
            </a:r>
            <a:r>
              <a:rPr lang="en-US" dirty="0"/>
              <a:t>you </a:t>
            </a:r>
            <a:r>
              <a:rPr lang="en-US" dirty="0" smtClean="0"/>
              <a:t>are applying.</a:t>
            </a:r>
          </a:p>
          <a:p>
            <a:r>
              <a:rPr lang="en-US" dirty="0" smtClean="0"/>
              <a:t> </a:t>
            </a:r>
            <a:r>
              <a:rPr lang="en-US" dirty="0"/>
              <a:t>State where you heard of the job opportunity and express your interest in </a:t>
            </a:r>
            <a:r>
              <a:rPr lang="en-US" dirty="0" smtClean="0"/>
              <a:t>the position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Add some relevant </a:t>
            </a:r>
            <a:r>
              <a:rPr lang="en-US" dirty="0"/>
              <a:t>information about the company and briefly outline how your </a:t>
            </a:r>
            <a:r>
              <a:rPr lang="en-US" dirty="0" smtClean="0"/>
              <a:t>qualifications might </a:t>
            </a:r>
            <a:r>
              <a:rPr lang="en-US" dirty="0"/>
              <a:t>be a </a:t>
            </a:r>
            <a:r>
              <a:rPr lang="en-US" dirty="0" smtClean="0"/>
              <a:t>match.</a:t>
            </a:r>
          </a:p>
          <a:p>
            <a:r>
              <a:rPr lang="en-US" dirty="0" smtClean="0"/>
              <a:t>This </a:t>
            </a:r>
            <a:r>
              <a:rPr lang="en-US" dirty="0"/>
              <a:t>section should grab the reader’s attention so that he/she </a:t>
            </a:r>
            <a:r>
              <a:rPr lang="en-US" dirty="0" smtClean="0"/>
              <a:t>is compelled </a:t>
            </a:r>
            <a:r>
              <a:rPr lang="en-US" dirty="0"/>
              <a:t>to continue reading the entire </a:t>
            </a:r>
            <a:r>
              <a:rPr lang="en-US" dirty="0" smtClean="0"/>
              <a:t>letter.</a:t>
            </a:r>
          </a:p>
          <a:p>
            <a:r>
              <a:rPr lang="en-US" dirty="0" smtClean="0"/>
              <a:t>Keep </a:t>
            </a:r>
            <a:r>
              <a:rPr lang="en-US" dirty="0"/>
              <a:t>this section relatively </a:t>
            </a:r>
            <a:r>
              <a:rPr lang="en-US" dirty="0" smtClean="0"/>
              <a:t>brief</a:t>
            </a:r>
            <a:endParaRPr lang="en-US" dirty="0"/>
          </a:p>
          <a:p>
            <a:endParaRPr lang="en-US" dirty="0"/>
          </a:p>
        </p:txBody>
      </p:sp>
      <p:sp>
        <p:nvSpPr>
          <p:cNvPr id="7" name="Content Placeholder 28"/>
          <p:cNvSpPr txBox="1">
            <a:spLocks/>
          </p:cNvSpPr>
          <p:nvPr/>
        </p:nvSpPr>
        <p:spPr>
          <a:xfrm>
            <a:off x="4788225" y="2049466"/>
            <a:ext cx="6994199" cy="3471862"/>
          </a:xfrm>
          <a:prstGeom prst="wedgeRectCallout">
            <a:avLst>
              <a:gd name="adj1" fmla="val -62265"/>
              <a:gd name="adj2" fmla="val 9934"/>
            </a:avLst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raw </a:t>
            </a:r>
            <a:r>
              <a:rPr lang="en-US" dirty="0"/>
              <a:t>a clear connection </a:t>
            </a:r>
            <a:r>
              <a:rPr lang="en-US" dirty="0" smtClean="0"/>
              <a:t>between the </a:t>
            </a:r>
            <a:r>
              <a:rPr lang="en-US" dirty="0"/>
              <a:t>job you are seeking and </a:t>
            </a:r>
            <a:r>
              <a:rPr lang="en-US" dirty="0" smtClean="0"/>
              <a:t>your qualification and experience</a:t>
            </a:r>
          </a:p>
          <a:p>
            <a:r>
              <a:rPr lang="en-US" dirty="0"/>
              <a:t>E</a:t>
            </a:r>
            <a:r>
              <a:rPr lang="en-US" dirty="0" smtClean="0"/>
              <a:t>xplain </a:t>
            </a:r>
            <a:r>
              <a:rPr lang="en-US" dirty="0"/>
              <a:t>why your qualifications and the job requirements are a good match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Work in detailed examples and specifics about related aspects of your education </a:t>
            </a:r>
            <a:r>
              <a:rPr lang="en-US" dirty="0" smtClean="0"/>
              <a:t>and experience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61907" y="3138489"/>
            <a:ext cx="7173538" cy="2374943"/>
          </a:xfrm>
          <a:prstGeom prst="rect">
            <a:avLst/>
          </a:prstGeom>
        </p:spPr>
      </p:pic>
      <p:sp>
        <p:nvSpPr>
          <p:cNvPr id="10" name="Content Placeholder 28"/>
          <p:cNvSpPr txBox="1">
            <a:spLocks/>
          </p:cNvSpPr>
          <p:nvPr/>
        </p:nvSpPr>
        <p:spPr>
          <a:xfrm>
            <a:off x="4774677" y="1584366"/>
            <a:ext cx="6632249" cy="4572000"/>
          </a:xfrm>
          <a:prstGeom prst="wedgeRectCallout">
            <a:avLst>
              <a:gd name="adj1" fmla="val -63369"/>
              <a:gd name="adj2" fmla="val 20358"/>
            </a:avLst>
          </a:prstGeom>
          <a:solidFill>
            <a:schemeClr val="bg2">
              <a:lumMod val="1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Thank </a:t>
            </a:r>
            <a:r>
              <a:rPr lang="en-US" dirty="0"/>
              <a:t>the employer for his/her time and consideration. </a:t>
            </a:r>
            <a:endParaRPr lang="en-US" dirty="0" smtClean="0"/>
          </a:p>
          <a:p>
            <a:r>
              <a:rPr lang="en-US" dirty="0" smtClean="0"/>
              <a:t>Indicate that </a:t>
            </a:r>
            <a:r>
              <a:rPr lang="en-US" dirty="0"/>
              <a:t>you would like an interview in person or by phone. </a:t>
            </a:r>
            <a:endParaRPr lang="en-US" dirty="0" smtClean="0"/>
          </a:p>
          <a:p>
            <a:r>
              <a:rPr lang="en-US" dirty="0" smtClean="0"/>
              <a:t>Say </a:t>
            </a:r>
            <a:r>
              <a:rPr lang="en-US" dirty="0"/>
              <a:t>that you look forward </a:t>
            </a:r>
            <a:r>
              <a:rPr lang="en-US" dirty="0" smtClean="0"/>
              <a:t>to hearing </a:t>
            </a:r>
            <a:r>
              <a:rPr lang="en-US" dirty="0"/>
              <a:t>from </a:t>
            </a:r>
            <a:r>
              <a:rPr lang="en-US" dirty="0" smtClean="0"/>
              <a:t>him/her.</a:t>
            </a:r>
          </a:p>
          <a:p>
            <a:r>
              <a:rPr lang="en-US" dirty="0" smtClean="0"/>
              <a:t>You </a:t>
            </a:r>
            <a:r>
              <a:rPr lang="en-US" dirty="0"/>
              <a:t>may mention the best time and place for the contact person </a:t>
            </a:r>
            <a:r>
              <a:rPr lang="en-US" dirty="0" smtClean="0"/>
              <a:t>to reach </a:t>
            </a:r>
            <a:r>
              <a:rPr lang="en-US" dirty="0"/>
              <a:t>you, and phone number/e-mail address.</a:t>
            </a:r>
          </a:p>
        </p:txBody>
      </p:sp>
    </p:spTree>
    <p:extLst>
      <p:ext uri="{BB962C8B-B14F-4D97-AF65-F5344CB8AC3E}">
        <p14:creationId xmlns:p14="http://schemas.microsoft.com/office/powerpoint/2010/main" val="352090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8455233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063950" y="1404959"/>
          <a:ext cx="7810501" cy="5010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Content Placeholder 28"/>
          <p:cNvSpPr txBox="1">
            <a:spLocks/>
          </p:cNvSpPr>
          <p:nvPr/>
        </p:nvSpPr>
        <p:spPr>
          <a:xfrm>
            <a:off x="4709177" y="1284287"/>
            <a:ext cx="4165274" cy="2263775"/>
          </a:xfrm>
          <a:prstGeom prst="wedgeRectCallout">
            <a:avLst>
              <a:gd name="adj1" fmla="val -70753"/>
              <a:gd name="adj2" fmla="val -11980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ABC  Primary School</a:t>
            </a:r>
            <a:endParaRPr lang="en-US" dirty="0"/>
          </a:p>
          <a:p>
            <a:r>
              <a:rPr lang="en-US" dirty="0" err="1" smtClean="0"/>
              <a:t>Burtinle</a:t>
            </a:r>
            <a:r>
              <a:rPr lang="en-US" dirty="0" smtClean="0"/>
              <a:t>, Puntland, Somalia</a:t>
            </a:r>
          </a:p>
          <a:p>
            <a:r>
              <a:rPr lang="en-CA" dirty="0" smtClean="0"/>
              <a:t>Ref: Application for the Post of Science Teacher</a:t>
            </a:r>
          </a:p>
          <a:p>
            <a:r>
              <a:rPr lang="en-CA" dirty="0" smtClean="0"/>
              <a:t>Dear Sir/Madam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Content Placeholder 28"/>
          <p:cNvSpPr txBox="1">
            <a:spLocks/>
          </p:cNvSpPr>
          <p:nvPr/>
        </p:nvSpPr>
        <p:spPr>
          <a:xfrm>
            <a:off x="4011086" y="1227930"/>
            <a:ext cx="7482823" cy="4640263"/>
          </a:xfrm>
          <a:prstGeom prst="wedgeRectCallout">
            <a:avLst>
              <a:gd name="adj1" fmla="val -64103"/>
              <a:gd name="adj2" fmla="val -7438"/>
            </a:avLst>
          </a:prstGeom>
          <a:solidFill>
            <a:schemeClr val="bg2">
              <a:lumMod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/>
              <a:t>I am writing to apply for the post of primary science teacher. I was immediate drawn to your advertisement on GTEC website. I </a:t>
            </a:r>
            <a:r>
              <a:rPr lang="en-US" dirty="0" smtClean="0"/>
              <a:t>am confident </a:t>
            </a:r>
            <a:r>
              <a:rPr lang="en-US" dirty="0"/>
              <a:t>that my qualification and experience make me an ideal candidate for this position. I have recently completed diploma of primary teacher at GTEC.</a:t>
            </a:r>
          </a:p>
          <a:p>
            <a:r>
              <a:rPr lang="en-CA" dirty="0" smtClean="0"/>
              <a:t>A copy of my CV was attached.</a:t>
            </a:r>
            <a:endParaRPr lang="en-US" dirty="0"/>
          </a:p>
          <a:p>
            <a:endParaRPr lang="en-US" dirty="0"/>
          </a:p>
        </p:txBody>
      </p:sp>
      <p:sp>
        <p:nvSpPr>
          <p:cNvPr id="12" name="Content Placeholder 28"/>
          <p:cNvSpPr txBox="1">
            <a:spLocks/>
          </p:cNvSpPr>
          <p:nvPr/>
        </p:nvSpPr>
        <p:spPr>
          <a:xfrm>
            <a:off x="4338764" y="1690688"/>
            <a:ext cx="7482823" cy="4640263"/>
          </a:xfrm>
          <a:prstGeom prst="wedgeRectCallout">
            <a:avLst>
              <a:gd name="adj1" fmla="val -57993"/>
              <a:gd name="adj2" fmla="val -664"/>
            </a:avLst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the course of my study, I have pursued a number of science courses and educational courses include educational psychology, teaching methods, measurement, evaluation, and others. My experience include one year for teaching </a:t>
            </a:r>
            <a:r>
              <a:rPr lang="en-US" dirty="0" smtClean="0"/>
              <a:t>science </a:t>
            </a:r>
            <a:r>
              <a:rPr lang="en-US" dirty="0"/>
              <a:t>at XYZ primary schools at </a:t>
            </a:r>
            <a:r>
              <a:rPr lang="en-US" dirty="0" err="1"/>
              <a:t>Jalam</a:t>
            </a:r>
            <a:r>
              <a:rPr lang="en-US" dirty="0"/>
              <a:t> and one-month teaching practice at </a:t>
            </a:r>
            <a:r>
              <a:rPr lang="en-US" dirty="0" err="1"/>
              <a:t>Darwiish</a:t>
            </a:r>
            <a:r>
              <a:rPr lang="en-US" dirty="0"/>
              <a:t> Primary schools at </a:t>
            </a:r>
            <a:r>
              <a:rPr lang="en-US" dirty="0" err="1"/>
              <a:t>Garowe</a:t>
            </a:r>
            <a:r>
              <a:rPr lang="en-US" dirty="0"/>
              <a:t>. This allowed me to use my skills and knowledge in a variety of methods in </a:t>
            </a:r>
            <a:r>
              <a:rPr lang="en-US" dirty="0" smtClean="0"/>
              <a:t>content delivery.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Content Placeholder 28"/>
          <p:cNvSpPr txBox="1">
            <a:spLocks/>
          </p:cNvSpPr>
          <p:nvPr/>
        </p:nvSpPr>
        <p:spPr>
          <a:xfrm>
            <a:off x="4338764" y="2317969"/>
            <a:ext cx="7256990" cy="3184130"/>
          </a:xfrm>
          <a:prstGeom prst="wedgeRectCallout">
            <a:avLst>
              <a:gd name="adj1" fmla="val -57862"/>
              <a:gd name="adj2" fmla="val 33139"/>
            </a:avLst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/>
              <a:t>I would welcome the opportunity to apply my skills and experience with </a:t>
            </a:r>
            <a:r>
              <a:rPr lang="en-US" dirty="0" smtClean="0"/>
              <a:t>teaching science at primary school.</a:t>
            </a:r>
          </a:p>
          <a:p>
            <a:r>
              <a:rPr lang="en-CA" dirty="0" smtClean="0"/>
              <a:t>Please contact me through email: </a:t>
            </a:r>
            <a:r>
              <a:rPr lang="en-CA" dirty="0" smtClean="0">
                <a:hlinkClick r:id="rId12"/>
              </a:rPr>
              <a:t>aab@gmail.com</a:t>
            </a:r>
            <a:r>
              <a:rPr lang="en-CA" dirty="0" smtClean="0"/>
              <a:t> or mobile phone 00000000</a:t>
            </a:r>
            <a:endParaRPr lang="en-US" dirty="0"/>
          </a:p>
          <a:p>
            <a:r>
              <a:rPr lang="en-US" dirty="0" smtClean="0"/>
              <a:t>Thanks for your time and </a:t>
            </a:r>
            <a:r>
              <a:rPr lang="en-US" dirty="0"/>
              <a:t>consideration of my </a:t>
            </a:r>
            <a:r>
              <a:rPr lang="en-US" dirty="0" smtClean="0"/>
              <a:t>application.</a:t>
            </a:r>
          </a:p>
          <a:p>
            <a:r>
              <a:rPr lang="en-US" dirty="0" smtClean="0"/>
              <a:t>I </a:t>
            </a:r>
            <a:r>
              <a:rPr lang="en-US" dirty="0"/>
              <a:t>look forward to your response at your </a:t>
            </a:r>
            <a:r>
              <a:rPr lang="en-US" dirty="0" smtClean="0"/>
              <a:t>earliest convenience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4" name="Content Placeholder 28"/>
          <p:cNvSpPr txBox="1">
            <a:spLocks/>
          </p:cNvSpPr>
          <p:nvPr/>
        </p:nvSpPr>
        <p:spPr>
          <a:xfrm>
            <a:off x="4400758" y="3548061"/>
            <a:ext cx="7194996" cy="2581319"/>
          </a:xfrm>
          <a:prstGeom prst="wedgeRectCallout">
            <a:avLst>
              <a:gd name="adj1" fmla="val -57862"/>
              <a:gd name="adj2" fmla="val 33139"/>
            </a:avLst>
          </a:prstGeom>
          <a:solidFill>
            <a:schemeClr val="tx1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CA" dirty="0" smtClean="0"/>
              <a:t>Best Regards</a:t>
            </a:r>
          </a:p>
          <a:p>
            <a:r>
              <a:rPr lang="en-CA" dirty="0" smtClean="0"/>
              <a:t>Abdi Noor Ali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2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53913837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1390650"/>
            <a:ext cx="10868025" cy="5133975"/>
          </a:xfrm>
          <a:solidFill>
            <a:schemeClr val="bg2">
              <a:lumMod val="1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Subject: </a:t>
            </a:r>
            <a:r>
              <a:rPr lang="en-US" dirty="0" smtClean="0">
                <a:solidFill>
                  <a:schemeClr val="bg1"/>
                </a:solidFill>
              </a:rPr>
              <a:t>Science teacher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Dear </a:t>
            </a:r>
            <a:r>
              <a:rPr lang="en-US" dirty="0" smtClean="0">
                <a:solidFill>
                  <a:schemeClr val="bg1"/>
                </a:solidFill>
              </a:rPr>
              <a:t> Sir/Madam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Please find attached my application for the </a:t>
            </a:r>
            <a:r>
              <a:rPr lang="en-US" dirty="0" smtClean="0">
                <a:solidFill>
                  <a:schemeClr val="bg1"/>
                </a:solidFill>
              </a:rPr>
              <a:t>science teacher  </a:t>
            </a:r>
            <a:r>
              <a:rPr lang="en-US" dirty="0">
                <a:solidFill>
                  <a:schemeClr val="bg1"/>
                </a:solidFill>
              </a:rPr>
              <a:t>position you advertised on </a:t>
            </a:r>
            <a:r>
              <a:rPr lang="en-US" dirty="0" smtClean="0">
                <a:solidFill>
                  <a:schemeClr val="bg1"/>
                </a:solidFill>
              </a:rPr>
              <a:t>the GTEC website. I </a:t>
            </a:r>
            <a:r>
              <a:rPr lang="en-US" dirty="0">
                <a:solidFill>
                  <a:schemeClr val="bg1"/>
                </a:solidFill>
              </a:rPr>
              <a:t>have enclosed both my C.V. and cover letter.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For further </a:t>
            </a:r>
            <a:r>
              <a:rPr lang="en-US" dirty="0">
                <a:solidFill>
                  <a:schemeClr val="bg1"/>
                </a:solidFill>
              </a:rPr>
              <a:t>information, please do not hesitate to </a:t>
            </a:r>
            <a:r>
              <a:rPr lang="en-US" dirty="0" smtClean="0">
                <a:solidFill>
                  <a:schemeClr val="bg1"/>
                </a:solidFill>
              </a:rPr>
              <a:t>contact me </a:t>
            </a:r>
            <a:r>
              <a:rPr lang="en-US" dirty="0">
                <a:solidFill>
                  <a:schemeClr val="bg1"/>
                </a:solidFill>
              </a:rPr>
              <a:t>at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090 0000000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Thank you for considering my application.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Sincerely,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Abdi Noor Ali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18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893</Words>
  <Application>Microsoft Office PowerPoint</Application>
  <PresentationFormat>Widescreen</PresentationFormat>
  <Paragraphs>125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13</cp:revision>
  <dcterms:created xsi:type="dcterms:W3CDTF">2022-05-21T18:56:01Z</dcterms:created>
  <dcterms:modified xsi:type="dcterms:W3CDTF">2022-05-22T06:06:16Z</dcterms:modified>
</cp:coreProperties>
</file>