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3" r:id="rId6"/>
    <p:sldId id="264" r:id="rId7"/>
    <p:sldId id="265" r:id="rId8"/>
    <p:sldId id="278" r:id="rId9"/>
    <p:sldId id="280" r:id="rId10"/>
    <p:sldId id="282" r:id="rId11"/>
    <p:sldId id="281" r:id="rId12"/>
    <p:sldId id="275" r:id="rId13"/>
    <p:sldId id="279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5544E-5912-4C63-A18E-472A5EEEFC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69BC6-B7B5-4330-81EE-2E67F2175DB0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Introduction and Objective</a:t>
          </a:r>
          <a:endParaRPr lang="en-US" dirty="0"/>
        </a:p>
      </dgm:t>
    </dgm:pt>
    <dgm:pt modelId="{B9633A53-3483-443D-A88F-8585E3A8C5D4}" type="parTrans" cxnId="{9444FDC7-6851-494D-97FF-4ABFE4CCCAA6}">
      <dgm:prSet/>
      <dgm:spPr/>
      <dgm:t>
        <a:bodyPr/>
        <a:lstStyle/>
        <a:p>
          <a:endParaRPr lang="en-US"/>
        </a:p>
      </dgm:t>
    </dgm:pt>
    <dgm:pt modelId="{2FCE31C1-D7C2-46DE-A703-E43EFA7F962C}" type="sibTrans" cxnId="{9444FDC7-6851-494D-97FF-4ABFE4CCCAA6}">
      <dgm:prSet/>
      <dgm:spPr/>
      <dgm:t>
        <a:bodyPr/>
        <a:lstStyle/>
        <a:p>
          <a:endParaRPr lang="en-US"/>
        </a:p>
      </dgm:t>
    </dgm:pt>
    <dgm:pt modelId="{66BB01B5-6A0E-4F9E-9175-6AF3B5F7B68D}" type="pres">
      <dgm:prSet presAssocID="{3285544E-5912-4C63-A18E-472A5EEEFC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86D81-4094-4752-BDFF-FF386AB08071}" type="pres">
      <dgm:prSet presAssocID="{2E969BC6-B7B5-4330-81EE-2E67F2175DB0}" presName="parentLin" presStyleCnt="0"/>
      <dgm:spPr/>
    </dgm:pt>
    <dgm:pt modelId="{A87EC3BD-408A-43F7-AA29-C24D3A843A0E}" type="pres">
      <dgm:prSet presAssocID="{2E969BC6-B7B5-4330-81EE-2E67F2175DB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A5EC5B4-BE31-45FF-83D5-02DFBB6252EB}" type="pres">
      <dgm:prSet presAssocID="{2E969BC6-B7B5-4330-81EE-2E67F2175DB0}" presName="parentText" presStyleLbl="node1" presStyleIdx="0" presStyleCnt="1" custScaleX="109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82788-5CDA-4F27-BC51-6B21713FACED}" type="pres">
      <dgm:prSet presAssocID="{2E969BC6-B7B5-4330-81EE-2E67F2175DB0}" presName="negativeSpace" presStyleCnt="0"/>
      <dgm:spPr/>
    </dgm:pt>
    <dgm:pt modelId="{7D73E7A0-E32A-4F16-937E-506569444F22}" type="pres">
      <dgm:prSet presAssocID="{2E969BC6-B7B5-4330-81EE-2E67F2175DB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444FDC7-6851-494D-97FF-4ABFE4CCCAA6}" srcId="{3285544E-5912-4C63-A18E-472A5EEEFC6F}" destId="{2E969BC6-B7B5-4330-81EE-2E67F2175DB0}" srcOrd="0" destOrd="0" parTransId="{B9633A53-3483-443D-A88F-8585E3A8C5D4}" sibTransId="{2FCE31C1-D7C2-46DE-A703-E43EFA7F962C}"/>
    <dgm:cxn modelId="{F732D77F-BBBD-4EF5-BF6F-099B39E50D07}" type="presOf" srcId="{2E969BC6-B7B5-4330-81EE-2E67F2175DB0}" destId="{CA5EC5B4-BE31-45FF-83D5-02DFBB6252EB}" srcOrd="1" destOrd="0" presId="urn:microsoft.com/office/officeart/2005/8/layout/list1"/>
    <dgm:cxn modelId="{CEA5398F-FDCB-42CB-940B-D2DCEEFCAD5E}" type="presOf" srcId="{2E969BC6-B7B5-4330-81EE-2E67F2175DB0}" destId="{A87EC3BD-408A-43F7-AA29-C24D3A843A0E}" srcOrd="0" destOrd="0" presId="urn:microsoft.com/office/officeart/2005/8/layout/list1"/>
    <dgm:cxn modelId="{4E3022B2-1B11-4ABF-A6DA-C9F6E15D8BDD}" type="presOf" srcId="{3285544E-5912-4C63-A18E-472A5EEEFC6F}" destId="{66BB01B5-6A0E-4F9E-9175-6AF3B5F7B68D}" srcOrd="0" destOrd="0" presId="urn:microsoft.com/office/officeart/2005/8/layout/list1"/>
    <dgm:cxn modelId="{89337857-0A61-4A96-9FE3-585775074CAE}" type="presParOf" srcId="{66BB01B5-6A0E-4F9E-9175-6AF3B5F7B68D}" destId="{76886D81-4094-4752-BDFF-FF386AB08071}" srcOrd="0" destOrd="0" presId="urn:microsoft.com/office/officeart/2005/8/layout/list1"/>
    <dgm:cxn modelId="{7503758E-16B4-486E-8C3E-C7F131C1DA8B}" type="presParOf" srcId="{76886D81-4094-4752-BDFF-FF386AB08071}" destId="{A87EC3BD-408A-43F7-AA29-C24D3A843A0E}" srcOrd="0" destOrd="0" presId="urn:microsoft.com/office/officeart/2005/8/layout/list1"/>
    <dgm:cxn modelId="{AC8D7DFF-5CF9-4169-ABA7-DDC3B25293EF}" type="presParOf" srcId="{76886D81-4094-4752-BDFF-FF386AB08071}" destId="{CA5EC5B4-BE31-45FF-83D5-02DFBB6252EB}" srcOrd="1" destOrd="0" presId="urn:microsoft.com/office/officeart/2005/8/layout/list1"/>
    <dgm:cxn modelId="{A5E8D828-4516-45BC-BA6D-9F7661F01DE8}" type="presParOf" srcId="{66BB01B5-6A0E-4F9E-9175-6AF3B5F7B68D}" destId="{FDB82788-5CDA-4F27-BC51-6B21713FACED}" srcOrd="1" destOrd="0" presId="urn:microsoft.com/office/officeart/2005/8/layout/list1"/>
    <dgm:cxn modelId="{B0214E37-5C42-45D4-AB99-0B518F79E1F0}" type="presParOf" srcId="{66BB01B5-6A0E-4F9E-9175-6AF3B5F7B68D}" destId="{7D73E7A0-E32A-4F16-937E-506569444F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6B2C2-ED7D-4FB5-AC28-0C20AFF18E2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0994A-5D18-4A1F-9865-04CBA5520B9C}">
      <dgm:prSet/>
      <dgm:spPr/>
      <dgm:t>
        <a:bodyPr/>
        <a:lstStyle/>
        <a:p>
          <a:pPr rtl="0"/>
          <a:r>
            <a:rPr lang="en-CA" smtClean="0"/>
            <a:t>Assess and analysis needs</a:t>
          </a:r>
          <a:endParaRPr lang="en-US"/>
        </a:p>
      </dgm:t>
    </dgm:pt>
    <dgm:pt modelId="{0E76C473-7893-4C89-A755-B131F2C035C0}" type="parTrans" cxnId="{E227642E-3AB4-4B18-97A7-4C6BB208314B}">
      <dgm:prSet/>
      <dgm:spPr/>
      <dgm:t>
        <a:bodyPr/>
        <a:lstStyle/>
        <a:p>
          <a:endParaRPr lang="en-US"/>
        </a:p>
      </dgm:t>
    </dgm:pt>
    <dgm:pt modelId="{6F935B45-694F-4EC8-9705-90BCED37CF0F}" type="sibTrans" cxnId="{E227642E-3AB4-4B18-97A7-4C6BB208314B}">
      <dgm:prSet/>
      <dgm:spPr/>
      <dgm:t>
        <a:bodyPr/>
        <a:lstStyle/>
        <a:p>
          <a:endParaRPr lang="en-US"/>
        </a:p>
      </dgm:t>
    </dgm:pt>
    <dgm:pt modelId="{C4A9705F-D9E2-479A-A3A0-35DE8845762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CA" smtClean="0"/>
            <a:t>Develop learning objectives</a:t>
          </a:r>
          <a:endParaRPr lang="en-US"/>
        </a:p>
      </dgm:t>
    </dgm:pt>
    <dgm:pt modelId="{8CEFDB5D-87EC-48D7-8A4E-84A9A3AD8B64}" type="parTrans" cxnId="{AB0D2C2C-08AA-492B-B730-B5C307242C2A}">
      <dgm:prSet/>
      <dgm:spPr/>
      <dgm:t>
        <a:bodyPr/>
        <a:lstStyle/>
        <a:p>
          <a:endParaRPr lang="en-US"/>
        </a:p>
      </dgm:t>
    </dgm:pt>
    <dgm:pt modelId="{04B90CE2-9C20-4792-9B3D-6FFB86CF70FE}" type="sibTrans" cxnId="{AB0D2C2C-08AA-492B-B730-B5C307242C2A}">
      <dgm:prSet/>
      <dgm:spPr/>
      <dgm:t>
        <a:bodyPr/>
        <a:lstStyle/>
        <a:p>
          <a:endParaRPr lang="en-US"/>
        </a:p>
      </dgm:t>
    </dgm:pt>
    <dgm:pt modelId="{561663DF-4D10-4B0D-A79D-D407828ABD7A}">
      <dgm:prSet/>
      <dgm:spPr/>
      <dgm:t>
        <a:bodyPr/>
        <a:lstStyle/>
        <a:p>
          <a:pPr rtl="0"/>
          <a:r>
            <a:rPr lang="en-CA" dirty="0" smtClean="0"/>
            <a:t>Design and develop the program</a:t>
          </a:r>
          <a:endParaRPr lang="en-US" dirty="0"/>
        </a:p>
      </dgm:t>
    </dgm:pt>
    <dgm:pt modelId="{51318354-5F9F-4BDD-8787-8D7437B84B07}" type="parTrans" cxnId="{4CAF04C8-625D-43E4-966C-F1262A0BAACF}">
      <dgm:prSet/>
      <dgm:spPr/>
      <dgm:t>
        <a:bodyPr/>
        <a:lstStyle/>
        <a:p>
          <a:endParaRPr lang="en-US"/>
        </a:p>
      </dgm:t>
    </dgm:pt>
    <dgm:pt modelId="{3207D294-AC24-4D3F-B2D1-DBEF43937458}" type="sibTrans" cxnId="{4CAF04C8-625D-43E4-966C-F1262A0BAACF}">
      <dgm:prSet/>
      <dgm:spPr/>
      <dgm:t>
        <a:bodyPr/>
        <a:lstStyle/>
        <a:p>
          <a:endParaRPr lang="en-US"/>
        </a:p>
      </dgm:t>
    </dgm:pt>
    <dgm:pt modelId="{9291B87B-BD0B-408E-8A04-3FA420C4352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CA" smtClean="0"/>
            <a:t>Implement the design</a:t>
          </a:r>
          <a:endParaRPr lang="en-US"/>
        </a:p>
      </dgm:t>
    </dgm:pt>
    <dgm:pt modelId="{F0A142D8-D7E6-47A6-AA83-8919BFAF1731}" type="parTrans" cxnId="{63C6F0CF-8DE4-4F36-BA67-63B6633257EE}">
      <dgm:prSet/>
      <dgm:spPr/>
      <dgm:t>
        <a:bodyPr/>
        <a:lstStyle/>
        <a:p>
          <a:endParaRPr lang="en-US"/>
        </a:p>
      </dgm:t>
    </dgm:pt>
    <dgm:pt modelId="{69FD2D8E-E934-4481-B82C-57A23A962EC1}" type="sibTrans" cxnId="{63C6F0CF-8DE4-4F36-BA67-63B6633257EE}">
      <dgm:prSet/>
      <dgm:spPr/>
      <dgm:t>
        <a:bodyPr/>
        <a:lstStyle/>
        <a:p>
          <a:endParaRPr lang="en-US"/>
        </a:p>
      </dgm:t>
    </dgm:pt>
    <dgm:pt modelId="{EBE9BF38-0E78-41AC-B1B8-9AC7ED9F67AA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CA" smtClean="0"/>
            <a:t>Evaluate performance</a:t>
          </a:r>
          <a:endParaRPr lang="en-US"/>
        </a:p>
      </dgm:t>
    </dgm:pt>
    <dgm:pt modelId="{8D47A513-7F9A-4437-9B53-507F61F8A56D}" type="parTrans" cxnId="{F8099CDA-8862-43C5-98FA-1A704B32560E}">
      <dgm:prSet/>
      <dgm:spPr/>
      <dgm:t>
        <a:bodyPr/>
        <a:lstStyle/>
        <a:p>
          <a:endParaRPr lang="en-US"/>
        </a:p>
      </dgm:t>
    </dgm:pt>
    <dgm:pt modelId="{7274B30E-8D77-4D5F-B70C-190496A1FACD}" type="sibTrans" cxnId="{F8099CDA-8862-43C5-98FA-1A704B32560E}">
      <dgm:prSet/>
      <dgm:spPr/>
      <dgm:t>
        <a:bodyPr/>
        <a:lstStyle/>
        <a:p>
          <a:endParaRPr lang="en-US"/>
        </a:p>
      </dgm:t>
    </dgm:pt>
    <dgm:pt modelId="{D3901C06-6987-46D3-AD3A-8680091C89CD}" type="pres">
      <dgm:prSet presAssocID="{ED76B2C2-ED7D-4FB5-AC28-0C20AFF18E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79929-1DF1-4482-9A4B-7B2CE6993380}" type="pres">
      <dgm:prSet presAssocID="{ED76B2C2-ED7D-4FB5-AC28-0C20AFF18E22}" presName="cycle" presStyleCnt="0"/>
      <dgm:spPr/>
    </dgm:pt>
    <dgm:pt modelId="{5AFDB32C-308F-42D2-8A1A-C0B8B89F5B32}" type="pres">
      <dgm:prSet presAssocID="{5B40994A-5D18-4A1F-9865-04CBA5520B9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C0876-8ADC-48FE-B5D2-9205B8B6D150}" type="pres">
      <dgm:prSet presAssocID="{6F935B45-694F-4EC8-9705-90BCED37CF0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B5C6CE5-7F65-4248-A82A-B2B0CB65CDEC}" type="pres">
      <dgm:prSet presAssocID="{C4A9705F-D9E2-479A-A3A0-35DE8845762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7FDF-9517-4C9C-A1BD-9DF0B6396CA4}" type="pres">
      <dgm:prSet presAssocID="{561663DF-4D10-4B0D-A79D-D407828ABD7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A4D3A-2175-44CE-88D9-584D8B31344A}" type="pres">
      <dgm:prSet presAssocID="{9291B87B-BD0B-408E-8A04-3FA420C4352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6B22E-857F-41F1-A092-9E340DC1C311}" type="pres">
      <dgm:prSet presAssocID="{EBE9BF38-0E78-41AC-B1B8-9AC7ED9F67A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7642E-3AB4-4B18-97A7-4C6BB208314B}" srcId="{ED76B2C2-ED7D-4FB5-AC28-0C20AFF18E22}" destId="{5B40994A-5D18-4A1F-9865-04CBA5520B9C}" srcOrd="0" destOrd="0" parTransId="{0E76C473-7893-4C89-A755-B131F2C035C0}" sibTransId="{6F935B45-694F-4EC8-9705-90BCED37CF0F}"/>
    <dgm:cxn modelId="{BBA29B59-4346-44B9-BABC-70238A0B860F}" type="presOf" srcId="{5B40994A-5D18-4A1F-9865-04CBA5520B9C}" destId="{5AFDB32C-308F-42D2-8A1A-C0B8B89F5B32}" srcOrd="0" destOrd="0" presId="urn:microsoft.com/office/officeart/2005/8/layout/cycle3"/>
    <dgm:cxn modelId="{AB0D2C2C-08AA-492B-B730-B5C307242C2A}" srcId="{ED76B2C2-ED7D-4FB5-AC28-0C20AFF18E22}" destId="{C4A9705F-D9E2-479A-A3A0-35DE8845762B}" srcOrd="1" destOrd="0" parTransId="{8CEFDB5D-87EC-48D7-8A4E-84A9A3AD8B64}" sibTransId="{04B90CE2-9C20-4792-9B3D-6FFB86CF70FE}"/>
    <dgm:cxn modelId="{E5FE0672-0505-4CE4-AC9E-23E6C71C9B97}" type="presOf" srcId="{ED76B2C2-ED7D-4FB5-AC28-0C20AFF18E22}" destId="{D3901C06-6987-46D3-AD3A-8680091C89CD}" srcOrd="0" destOrd="0" presId="urn:microsoft.com/office/officeart/2005/8/layout/cycle3"/>
    <dgm:cxn modelId="{F8099CDA-8862-43C5-98FA-1A704B32560E}" srcId="{ED76B2C2-ED7D-4FB5-AC28-0C20AFF18E22}" destId="{EBE9BF38-0E78-41AC-B1B8-9AC7ED9F67AA}" srcOrd="4" destOrd="0" parTransId="{8D47A513-7F9A-4437-9B53-507F61F8A56D}" sibTransId="{7274B30E-8D77-4D5F-B70C-190496A1FACD}"/>
    <dgm:cxn modelId="{2B17DC72-45A2-4587-B5E5-4B4351EF07E1}" type="presOf" srcId="{9291B87B-BD0B-408E-8A04-3FA420C43521}" destId="{AC6A4D3A-2175-44CE-88D9-584D8B31344A}" srcOrd="0" destOrd="0" presId="urn:microsoft.com/office/officeart/2005/8/layout/cycle3"/>
    <dgm:cxn modelId="{8DDF708D-D4F7-4149-AACE-CD3461561AC9}" type="presOf" srcId="{6F935B45-694F-4EC8-9705-90BCED37CF0F}" destId="{0DCC0876-8ADC-48FE-B5D2-9205B8B6D150}" srcOrd="0" destOrd="0" presId="urn:microsoft.com/office/officeart/2005/8/layout/cycle3"/>
    <dgm:cxn modelId="{E7B438E9-1C02-4FE2-808A-3E702B2F8BBF}" type="presOf" srcId="{EBE9BF38-0E78-41AC-B1B8-9AC7ED9F67AA}" destId="{AD16B22E-857F-41F1-A092-9E340DC1C311}" srcOrd="0" destOrd="0" presId="urn:microsoft.com/office/officeart/2005/8/layout/cycle3"/>
    <dgm:cxn modelId="{4CAF04C8-625D-43E4-966C-F1262A0BAACF}" srcId="{ED76B2C2-ED7D-4FB5-AC28-0C20AFF18E22}" destId="{561663DF-4D10-4B0D-A79D-D407828ABD7A}" srcOrd="2" destOrd="0" parTransId="{51318354-5F9F-4BDD-8787-8D7437B84B07}" sibTransId="{3207D294-AC24-4D3F-B2D1-DBEF43937458}"/>
    <dgm:cxn modelId="{63C6F0CF-8DE4-4F36-BA67-63B6633257EE}" srcId="{ED76B2C2-ED7D-4FB5-AC28-0C20AFF18E22}" destId="{9291B87B-BD0B-408E-8A04-3FA420C43521}" srcOrd="3" destOrd="0" parTransId="{F0A142D8-D7E6-47A6-AA83-8919BFAF1731}" sibTransId="{69FD2D8E-E934-4481-B82C-57A23A962EC1}"/>
    <dgm:cxn modelId="{3894D2DF-56DB-4914-90A4-74A301B503EA}" type="presOf" srcId="{561663DF-4D10-4B0D-A79D-D407828ABD7A}" destId="{16507FDF-9517-4C9C-A1BD-9DF0B6396CA4}" srcOrd="0" destOrd="0" presId="urn:microsoft.com/office/officeart/2005/8/layout/cycle3"/>
    <dgm:cxn modelId="{B3BCF3FE-8645-4815-BFDA-E80C3548AF86}" type="presOf" srcId="{C4A9705F-D9E2-479A-A3A0-35DE8845762B}" destId="{1B5C6CE5-7F65-4248-A82A-B2B0CB65CDEC}" srcOrd="0" destOrd="0" presId="urn:microsoft.com/office/officeart/2005/8/layout/cycle3"/>
    <dgm:cxn modelId="{C3F213B3-0508-405C-836E-6F819DF758C3}" type="presParOf" srcId="{D3901C06-6987-46D3-AD3A-8680091C89CD}" destId="{6D579929-1DF1-4482-9A4B-7B2CE6993380}" srcOrd="0" destOrd="0" presId="urn:microsoft.com/office/officeart/2005/8/layout/cycle3"/>
    <dgm:cxn modelId="{588E2930-FAED-4FAD-9E1F-15FF8C4AE7B3}" type="presParOf" srcId="{6D579929-1DF1-4482-9A4B-7B2CE6993380}" destId="{5AFDB32C-308F-42D2-8A1A-C0B8B89F5B32}" srcOrd="0" destOrd="0" presId="urn:microsoft.com/office/officeart/2005/8/layout/cycle3"/>
    <dgm:cxn modelId="{DE336A09-E8B9-4E8C-B554-951475831997}" type="presParOf" srcId="{6D579929-1DF1-4482-9A4B-7B2CE6993380}" destId="{0DCC0876-8ADC-48FE-B5D2-9205B8B6D150}" srcOrd="1" destOrd="0" presId="urn:microsoft.com/office/officeart/2005/8/layout/cycle3"/>
    <dgm:cxn modelId="{7C9CE594-422A-4493-ACDE-41215686F54C}" type="presParOf" srcId="{6D579929-1DF1-4482-9A4B-7B2CE6993380}" destId="{1B5C6CE5-7F65-4248-A82A-B2B0CB65CDEC}" srcOrd="2" destOrd="0" presId="urn:microsoft.com/office/officeart/2005/8/layout/cycle3"/>
    <dgm:cxn modelId="{F059DD35-7F8D-460C-8658-1B2AE94FC235}" type="presParOf" srcId="{6D579929-1DF1-4482-9A4B-7B2CE6993380}" destId="{16507FDF-9517-4C9C-A1BD-9DF0B6396CA4}" srcOrd="3" destOrd="0" presId="urn:microsoft.com/office/officeart/2005/8/layout/cycle3"/>
    <dgm:cxn modelId="{150D52A3-52E5-4938-A1D6-4A17475F4CD2}" type="presParOf" srcId="{6D579929-1DF1-4482-9A4B-7B2CE6993380}" destId="{AC6A4D3A-2175-44CE-88D9-584D8B31344A}" srcOrd="4" destOrd="0" presId="urn:microsoft.com/office/officeart/2005/8/layout/cycle3"/>
    <dgm:cxn modelId="{FA21F332-7E45-4836-BA3B-9EA22E54F5E7}" type="presParOf" srcId="{6D579929-1DF1-4482-9A4B-7B2CE6993380}" destId="{AD16B22E-857F-41F1-A092-9E340DC1C3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65CC29-E67F-4029-BC08-3E2AF8E300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425331-D207-4E19-A092-6D92FCF955BA}">
      <dgm:prSet custT="1"/>
      <dgm:spPr/>
      <dgm:t>
        <a:bodyPr/>
        <a:lstStyle/>
        <a:p>
          <a:pPr rtl="0"/>
          <a:r>
            <a:rPr lang="en-US" sz="4000" dirty="0" smtClean="0"/>
            <a:t>Work Safety </a:t>
          </a:r>
          <a:r>
            <a:rPr lang="en-US" sz="3300" dirty="0" smtClean="0"/>
            <a:t/>
          </a:r>
          <a:br>
            <a:rPr lang="en-US" sz="3300" dirty="0" smtClean="0"/>
          </a:br>
          <a:endParaRPr lang="en-US" sz="3300" dirty="0"/>
        </a:p>
      </dgm:t>
    </dgm:pt>
    <dgm:pt modelId="{8F2A5328-8050-421A-BAE1-8A2BFC461665}" type="parTrans" cxnId="{088134E8-0B6E-477C-A314-14855EE5647D}">
      <dgm:prSet/>
      <dgm:spPr/>
      <dgm:t>
        <a:bodyPr/>
        <a:lstStyle/>
        <a:p>
          <a:endParaRPr lang="en-US"/>
        </a:p>
      </dgm:t>
    </dgm:pt>
    <dgm:pt modelId="{DE91347D-0364-41D2-ABC0-CE09CDE367C1}" type="sibTrans" cxnId="{088134E8-0B6E-477C-A314-14855EE5647D}">
      <dgm:prSet/>
      <dgm:spPr/>
      <dgm:t>
        <a:bodyPr/>
        <a:lstStyle/>
        <a:p>
          <a:endParaRPr lang="en-US"/>
        </a:p>
      </dgm:t>
    </dgm:pt>
    <dgm:pt modelId="{0CDBABA5-18DF-4EA0-A93B-F342916BA150}" type="pres">
      <dgm:prSet presAssocID="{0665CC29-E67F-4029-BC08-3E2AF8E300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CCFDF1-4ED4-442C-B84A-284FFE45FFE0}" type="pres">
      <dgm:prSet presAssocID="{BD425331-D207-4E19-A092-6D92FCF955BA}" presName="parentLin" presStyleCnt="0"/>
      <dgm:spPr/>
    </dgm:pt>
    <dgm:pt modelId="{02FCEA94-7728-4C5A-86AE-3CDF2F37FEDA}" type="pres">
      <dgm:prSet presAssocID="{BD425331-D207-4E19-A092-6D92FCF955B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570CFF1-C971-4131-A801-D99CD481E986}" type="pres">
      <dgm:prSet presAssocID="{BD425331-D207-4E19-A092-6D92FCF955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B662B-69D1-4439-901B-13FACBA1BEA4}" type="pres">
      <dgm:prSet presAssocID="{BD425331-D207-4E19-A092-6D92FCF955BA}" presName="negativeSpace" presStyleCnt="0"/>
      <dgm:spPr/>
    </dgm:pt>
    <dgm:pt modelId="{00342987-0D47-465C-A45A-8D8B8F54E70B}" type="pres">
      <dgm:prSet presAssocID="{BD425331-D207-4E19-A092-6D92FCF955BA}" presName="childText" presStyleLbl="conFgAcc1" presStyleIdx="0" presStyleCnt="1">
        <dgm:presLayoutVars>
          <dgm:bulletEnabled val="1"/>
        </dgm:presLayoutVars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00B97D2A-6A39-4C2E-8A2B-E24DFFD81F26}" type="presOf" srcId="{BD425331-D207-4E19-A092-6D92FCF955BA}" destId="{02FCEA94-7728-4C5A-86AE-3CDF2F37FEDA}" srcOrd="0" destOrd="0" presId="urn:microsoft.com/office/officeart/2005/8/layout/list1"/>
    <dgm:cxn modelId="{EDA1BCCC-B7FA-4C0E-8AF0-2F0D60E6A7D8}" type="presOf" srcId="{BD425331-D207-4E19-A092-6D92FCF955BA}" destId="{6570CFF1-C971-4131-A801-D99CD481E986}" srcOrd="1" destOrd="0" presId="urn:microsoft.com/office/officeart/2005/8/layout/list1"/>
    <dgm:cxn modelId="{B0293579-C9BE-47BA-BEB8-00456E1542A3}" type="presOf" srcId="{0665CC29-E67F-4029-BC08-3E2AF8E30076}" destId="{0CDBABA5-18DF-4EA0-A93B-F342916BA150}" srcOrd="0" destOrd="0" presId="urn:microsoft.com/office/officeart/2005/8/layout/list1"/>
    <dgm:cxn modelId="{088134E8-0B6E-477C-A314-14855EE5647D}" srcId="{0665CC29-E67F-4029-BC08-3E2AF8E30076}" destId="{BD425331-D207-4E19-A092-6D92FCF955BA}" srcOrd="0" destOrd="0" parTransId="{8F2A5328-8050-421A-BAE1-8A2BFC461665}" sibTransId="{DE91347D-0364-41D2-ABC0-CE09CDE367C1}"/>
    <dgm:cxn modelId="{9B3FBEE6-1E4B-458C-B288-3A07A46E5B0E}" type="presParOf" srcId="{0CDBABA5-18DF-4EA0-A93B-F342916BA150}" destId="{1DCCFDF1-4ED4-442C-B84A-284FFE45FFE0}" srcOrd="0" destOrd="0" presId="urn:microsoft.com/office/officeart/2005/8/layout/list1"/>
    <dgm:cxn modelId="{99106AFA-1C5B-4623-8335-3652F79CF004}" type="presParOf" srcId="{1DCCFDF1-4ED4-442C-B84A-284FFE45FFE0}" destId="{02FCEA94-7728-4C5A-86AE-3CDF2F37FEDA}" srcOrd="0" destOrd="0" presId="urn:microsoft.com/office/officeart/2005/8/layout/list1"/>
    <dgm:cxn modelId="{12ED5235-DA4F-4FD8-9079-1122D224C00C}" type="presParOf" srcId="{1DCCFDF1-4ED4-442C-B84A-284FFE45FFE0}" destId="{6570CFF1-C971-4131-A801-D99CD481E986}" srcOrd="1" destOrd="0" presId="urn:microsoft.com/office/officeart/2005/8/layout/list1"/>
    <dgm:cxn modelId="{C65386FA-E422-4FE4-83FD-AAC7FBA729E6}" type="presParOf" srcId="{0CDBABA5-18DF-4EA0-A93B-F342916BA150}" destId="{F77B662B-69D1-4439-901B-13FACBA1BEA4}" srcOrd="1" destOrd="0" presId="urn:microsoft.com/office/officeart/2005/8/layout/list1"/>
    <dgm:cxn modelId="{56037AAE-F5F3-4887-810F-C9B37A55A005}" type="presParOf" srcId="{0CDBABA5-18DF-4EA0-A93B-F342916BA150}" destId="{00342987-0D47-465C-A45A-8D8B8F54E70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58A938-E50F-42EC-863F-991D1D6680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55400F-47D6-4FD1-9318-2FFE5302E4F9}">
      <dgm:prSet/>
      <dgm:spPr/>
      <dgm:t>
        <a:bodyPr/>
        <a:lstStyle/>
        <a:p>
          <a:pPr rtl="0"/>
          <a:r>
            <a:rPr lang="en-US" smtClean="0"/>
            <a:t>Workplace safety refers to the working environment at a TVET institute and encompasses all factors that affect the safety, health, and well-being of trainees and employees </a:t>
          </a:r>
          <a:endParaRPr lang="en-US"/>
        </a:p>
      </dgm:t>
    </dgm:pt>
    <dgm:pt modelId="{C0DF4C37-4F18-4445-8E4D-B9B4E1C55858}" type="parTrans" cxnId="{426E88D9-4D4A-4683-8C10-5F7B64FAAC37}">
      <dgm:prSet/>
      <dgm:spPr/>
      <dgm:t>
        <a:bodyPr/>
        <a:lstStyle/>
        <a:p>
          <a:endParaRPr lang="en-US"/>
        </a:p>
      </dgm:t>
    </dgm:pt>
    <dgm:pt modelId="{809F23C5-ABC6-4E4F-871D-F6EF28A261AE}" type="sibTrans" cxnId="{426E88D9-4D4A-4683-8C10-5F7B64FAAC37}">
      <dgm:prSet/>
      <dgm:spPr/>
      <dgm:t>
        <a:bodyPr/>
        <a:lstStyle/>
        <a:p>
          <a:endParaRPr lang="en-US"/>
        </a:p>
      </dgm:t>
    </dgm:pt>
    <dgm:pt modelId="{11EE2209-70F7-44F2-BA7C-B5FD2D9AA448}" type="pres">
      <dgm:prSet presAssocID="{1358A938-E50F-42EC-863F-991D1D6680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64D891-F189-48BB-8F7D-19C917B7D0A3}" type="pres">
      <dgm:prSet presAssocID="{C655400F-47D6-4FD1-9318-2FFE5302E4F9}" presName="linNode" presStyleCnt="0"/>
      <dgm:spPr/>
    </dgm:pt>
    <dgm:pt modelId="{FE9CE1CF-48FE-416E-B97A-3C57B57033D8}" type="pres">
      <dgm:prSet presAssocID="{C655400F-47D6-4FD1-9318-2FFE5302E4F9}" presName="parentText" presStyleLbl="node1" presStyleIdx="0" presStyleCnt="1" custLinFactNeighborX="-8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011DA-403D-4D0F-95E3-5BFD0FD72ACC}" type="presOf" srcId="{1358A938-E50F-42EC-863F-991D1D6680A3}" destId="{11EE2209-70F7-44F2-BA7C-B5FD2D9AA448}" srcOrd="0" destOrd="0" presId="urn:microsoft.com/office/officeart/2005/8/layout/vList5"/>
    <dgm:cxn modelId="{426E88D9-4D4A-4683-8C10-5F7B64FAAC37}" srcId="{1358A938-E50F-42EC-863F-991D1D6680A3}" destId="{C655400F-47D6-4FD1-9318-2FFE5302E4F9}" srcOrd="0" destOrd="0" parTransId="{C0DF4C37-4F18-4445-8E4D-B9B4E1C55858}" sibTransId="{809F23C5-ABC6-4E4F-871D-F6EF28A261AE}"/>
    <dgm:cxn modelId="{D444A86F-9CDB-4810-9E05-1A3F2C3CC947}" type="presOf" srcId="{C655400F-47D6-4FD1-9318-2FFE5302E4F9}" destId="{FE9CE1CF-48FE-416E-B97A-3C57B57033D8}" srcOrd="0" destOrd="0" presId="urn:microsoft.com/office/officeart/2005/8/layout/vList5"/>
    <dgm:cxn modelId="{8E6DECA7-D1AF-4015-B2C9-221684A3BF0A}" type="presParOf" srcId="{11EE2209-70F7-44F2-BA7C-B5FD2D9AA448}" destId="{3764D891-F189-48BB-8F7D-19C917B7D0A3}" srcOrd="0" destOrd="0" presId="urn:microsoft.com/office/officeart/2005/8/layout/vList5"/>
    <dgm:cxn modelId="{6414C1B1-0AAE-4EC0-A64B-B0443BEA7D5A}" type="presParOf" srcId="{3764D891-F189-48BB-8F7D-19C917B7D0A3}" destId="{FE9CE1CF-48FE-416E-B97A-3C57B57033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7D4014-9A34-4442-A401-1FC84C270C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B4027-F4F9-4E45-8D0D-339DD58CA8C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CA" smtClean="0"/>
            <a:t>Safety</a:t>
          </a:r>
          <a:endParaRPr lang="en-US"/>
        </a:p>
      </dgm:t>
    </dgm:pt>
    <dgm:pt modelId="{F426D10A-49B9-4C86-8E22-D22CD4F957C4}" type="parTrans" cxnId="{E69C1C58-D1CA-4AEB-8618-F9AEE21B6F28}">
      <dgm:prSet/>
      <dgm:spPr/>
      <dgm:t>
        <a:bodyPr/>
        <a:lstStyle/>
        <a:p>
          <a:endParaRPr lang="en-US"/>
        </a:p>
      </dgm:t>
    </dgm:pt>
    <dgm:pt modelId="{53BDA79C-040A-41AE-B22C-AB4A428BF603}" type="sibTrans" cxnId="{E69C1C58-D1CA-4AEB-8618-F9AEE21B6F28}">
      <dgm:prSet/>
      <dgm:spPr/>
      <dgm:t>
        <a:bodyPr/>
        <a:lstStyle/>
        <a:p>
          <a:endParaRPr lang="en-US"/>
        </a:p>
      </dgm:t>
    </dgm:pt>
    <dgm:pt modelId="{39F9F81B-F340-43A7-92F5-9FE26D2DF20C}" type="pres">
      <dgm:prSet presAssocID="{8E7D4014-9A34-4442-A401-1FC84C270C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ABA0A-540B-4199-9B46-1B4E4C747029}" type="pres">
      <dgm:prSet presAssocID="{045B4027-F4F9-4E45-8D0D-339DD58CA8C3}" presName="parentLin" presStyleCnt="0"/>
      <dgm:spPr/>
    </dgm:pt>
    <dgm:pt modelId="{8757B4DF-60DA-4EE2-8E87-6976C09C0876}" type="pres">
      <dgm:prSet presAssocID="{045B4027-F4F9-4E45-8D0D-339DD58CA8C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B813F72-24DA-4FCC-A018-09464F3B5A96}" type="pres">
      <dgm:prSet presAssocID="{045B4027-F4F9-4E45-8D0D-339DD58CA8C3}" presName="parentText" presStyleLbl="node1" presStyleIdx="0" presStyleCnt="1" custLinFactNeighborY="-136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269F0-758B-4228-9C0E-767FBE0324D1}" type="pres">
      <dgm:prSet presAssocID="{045B4027-F4F9-4E45-8D0D-339DD58CA8C3}" presName="negativeSpace" presStyleCnt="0"/>
      <dgm:spPr/>
    </dgm:pt>
    <dgm:pt modelId="{4D30EF22-1713-438E-8E8F-FCC772D68E5E}" type="pres">
      <dgm:prSet presAssocID="{045B4027-F4F9-4E45-8D0D-339DD58CA8C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69C1C58-D1CA-4AEB-8618-F9AEE21B6F28}" srcId="{8E7D4014-9A34-4442-A401-1FC84C270C8E}" destId="{045B4027-F4F9-4E45-8D0D-339DD58CA8C3}" srcOrd="0" destOrd="0" parTransId="{F426D10A-49B9-4C86-8E22-D22CD4F957C4}" sibTransId="{53BDA79C-040A-41AE-B22C-AB4A428BF603}"/>
    <dgm:cxn modelId="{2DE8D06C-B344-4464-A9E8-F6D39B580501}" type="presOf" srcId="{045B4027-F4F9-4E45-8D0D-339DD58CA8C3}" destId="{8757B4DF-60DA-4EE2-8E87-6976C09C0876}" srcOrd="0" destOrd="0" presId="urn:microsoft.com/office/officeart/2005/8/layout/list1"/>
    <dgm:cxn modelId="{D416AC9C-F391-4D33-8B41-EE777FE4AB9C}" type="presOf" srcId="{8E7D4014-9A34-4442-A401-1FC84C270C8E}" destId="{39F9F81B-F340-43A7-92F5-9FE26D2DF20C}" srcOrd="0" destOrd="0" presId="urn:microsoft.com/office/officeart/2005/8/layout/list1"/>
    <dgm:cxn modelId="{B5574498-12C9-4FAE-9FF6-0138D8BCCF41}" type="presOf" srcId="{045B4027-F4F9-4E45-8D0D-339DD58CA8C3}" destId="{DB813F72-24DA-4FCC-A018-09464F3B5A96}" srcOrd="1" destOrd="0" presId="urn:microsoft.com/office/officeart/2005/8/layout/list1"/>
    <dgm:cxn modelId="{6223CEC1-049E-4E92-9693-47BE88587FEF}" type="presParOf" srcId="{39F9F81B-F340-43A7-92F5-9FE26D2DF20C}" destId="{965ABA0A-540B-4199-9B46-1B4E4C747029}" srcOrd="0" destOrd="0" presId="urn:microsoft.com/office/officeart/2005/8/layout/list1"/>
    <dgm:cxn modelId="{A84B4410-4BDE-4A56-B152-F2AAD6245419}" type="presParOf" srcId="{965ABA0A-540B-4199-9B46-1B4E4C747029}" destId="{8757B4DF-60DA-4EE2-8E87-6976C09C0876}" srcOrd="0" destOrd="0" presId="urn:microsoft.com/office/officeart/2005/8/layout/list1"/>
    <dgm:cxn modelId="{4BF5F647-34B9-4DD3-8C5F-0594BF99F153}" type="presParOf" srcId="{965ABA0A-540B-4199-9B46-1B4E4C747029}" destId="{DB813F72-24DA-4FCC-A018-09464F3B5A96}" srcOrd="1" destOrd="0" presId="urn:microsoft.com/office/officeart/2005/8/layout/list1"/>
    <dgm:cxn modelId="{36FF2C07-0868-468C-93C8-E5EDA1BF6466}" type="presParOf" srcId="{39F9F81B-F340-43A7-92F5-9FE26D2DF20C}" destId="{EA6269F0-758B-4228-9C0E-767FBE0324D1}" srcOrd="1" destOrd="0" presId="urn:microsoft.com/office/officeart/2005/8/layout/list1"/>
    <dgm:cxn modelId="{0D5E39B6-5224-4FD3-93C1-357F3491D927}" type="presParOf" srcId="{39F9F81B-F340-43A7-92F5-9FE26D2DF20C}" destId="{4D30EF22-1713-438E-8E8F-FCC772D68E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0C5FCB-4965-4727-BCA1-00570B78A4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AB922-5A12-42A7-859E-E71210DFE20C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CA" dirty="0" smtClean="0"/>
            <a:t>Thanks for your time</a:t>
          </a:r>
          <a:endParaRPr lang="en-US" dirty="0"/>
        </a:p>
      </dgm:t>
    </dgm:pt>
    <dgm:pt modelId="{0A0E60FD-9CEE-458E-9C51-2E5152EE3F2F}" type="parTrans" cxnId="{D2B91B4D-FDAE-41FC-A468-24861CFBE1D6}">
      <dgm:prSet/>
      <dgm:spPr/>
      <dgm:t>
        <a:bodyPr/>
        <a:lstStyle/>
        <a:p>
          <a:endParaRPr lang="en-US"/>
        </a:p>
      </dgm:t>
    </dgm:pt>
    <dgm:pt modelId="{CB9A3572-0466-4843-89FB-F171B79FDCEE}" type="sibTrans" cxnId="{D2B91B4D-FDAE-41FC-A468-24861CFBE1D6}">
      <dgm:prSet/>
      <dgm:spPr/>
      <dgm:t>
        <a:bodyPr/>
        <a:lstStyle/>
        <a:p>
          <a:endParaRPr lang="en-US"/>
        </a:p>
      </dgm:t>
    </dgm:pt>
    <dgm:pt modelId="{CD856465-2C9A-4B79-B6FF-518F90BC4E52}" type="pres">
      <dgm:prSet presAssocID="{300C5FCB-4965-4727-BCA1-00570B78A4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F1928-89D3-4400-9845-3C70837BF8C4}" type="pres">
      <dgm:prSet presAssocID="{820AB922-5A12-42A7-859E-E71210DFE20C}" presName="parentLin" presStyleCnt="0"/>
      <dgm:spPr/>
    </dgm:pt>
    <dgm:pt modelId="{6D849404-3996-4B19-8F93-D56FFC6F096F}" type="pres">
      <dgm:prSet presAssocID="{820AB922-5A12-42A7-859E-E71210DFE20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6460DD3-C81B-46E7-8920-424CEC425A6A}" type="pres">
      <dgm:prSet presAssocID="{820AB922-5A12-42A7-859E-E71210DFE2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DC64-7FF4-49C6-8BB2-30205B5D72AA}" type="pres">
      <dgm:prSet presAssocID="{820AB922-5A12-42A7-859E-E71210DFE20C}" presName="negativeSpace" presStyleCnt="0"/>
      <dgm:spPr/>
    </dgm:pt>
    <dgm:pt modelId="{F99D82A6-9B65-436A-8D35-1B3B290D2561}" type="pres">
      <dgm:prSet presAssocID="{820AB922-5A12-42A7-859E-E71210DFE20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2B91B4D-FDAE-41FC-A468-24861CFBE1D6}" srcId="{300C5FCB-4965-4727-BCA1-00570B78A499}" destId="{820AB922-5A12-42A7-859E-E71210DFE20C}" srcOrd="0" destOrd="0" parTransId="{0A0E60FD-9CEE-458E-9C51-2E5152EE3F2F}" sibTransId="{CB9A3572-0466-4843-89FB-F171B79FDCEE}"/>
    <dgm:cxn modelId="{3D5EC25C-32B0-4F0E-A8F6-0AA74FCF53A1}" type="presOf" srcId="{820AB922-5A12-42A7-859E-E71210DFE20C}" destId="{6D849404-3996-4B19-8F93-D56FFC6F096F}" srcOrd="0" destOrd="0" presId="urn:microsoft.com/office/officeart/2005/8/layout/list1"/>
    <dgm:cxn modelId="{E067D335-6FC4-4519-BCF3-E7C968B2A305}" type="presOf" srcId="{300C5FCB-4965-4727-BCA1-00570B78A499}" destId="{CD856465-2C9A-4B79-B6FF-518F90BC4E52}" srcOrd="0" destOrd="0" presId="urn:microsoft.com/office/officeart/2005/8/layout/list1"/>
    <dgm:cxn modelId="{561BC811-5091-4689-9D11-9A75735E7467}" type="presOf" srcId="{820AB922-5A12-42A7-859E-E71210DFE20C}" destId="{86460DD3-C81B-46E7-8920-424CEC425A6A}" srcOrd="1" destOrd="0" presId="urn:microsoft.com/office/officeart/2005/8/layout/list1"/>
    <dgm:cxn modelId="{06AA393E-9B98-4E99-87AE-7D03979DB5C6}" type="presParOf" srcId="{CD856465-2C9A-4B79-B6FF-518F90BC4E52}" destId="{80AF1928-89D3-4400-9845-3C70837BF8C4}" srcOrd="0" destOrd="0" presId="urn:microsoft.com/office/officeart/2005/8/layout/list1"/>
    <dgm:cxn modelId="{B333A427-057C-434F-A4B6-2B198BAACE9D}" type="presParOf" srcId="{80AF1928-89D3-4400-9845-3C70837BF8C4}" destId="{6D849404-3996-4B19-8F93-D56FFC6F096F}" srcOrd="0" destOrd="0" presId="urn:microsoft.com/office/officeart/2005/8/layout/list1"/>
    <dgm:cxn modelId="{8AD1B1D0-EA7F-4941-8719-ADF1030265B3}" type="presParOf" srcId="{80AF1928-89D3-4400-9845-3C70837BF8C4}" destId="{86460DD3-C81B-46E7-8920-424CEC425A6A}" srcOrd="1" destOrd="0" presId="urn:microsoft.com/office/officeart/2005/8/layout/list1"/>
    <dgm:cxn modelId="{9A3BA4D8-E98D-4464-BD7A-874DA3B1C1C9}" type="presParOf" srcId="{CD856465-2C9A-4B79-B6FF-518F90BC4E52}" destId="{7E43DC64-7FF4-49C6-8BB2-30205B5D72AA}" srcOrd="1" destOrd="0" presId="urn:microsoft.com/office/officeart/2005/8/layout/list1"/>
    <dgm:cxn modelId="{3E1C2510-6C1B-48BC-9694-E08EADE61FCB}" type="presParOf" srcId="{CD856465-2C9A-4B79-B6FF-518F90BC4E52}" destId="{F99D82A6-9B65-436A-8D35-1B3B290D25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73373-F0AE-4F90-A00D-A38E0BB5A0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3E44D-F9D2-43A5-9F49-899001C6256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CA" dirty="0" smtClean="0"/>
            <a:t>Training Topics</a:t>
          </a:r>
          <a:endParaRPr lang="en-US" dirty="0"/>
        </a:p>
      </dgm:t>
    </dgm:pt>
    <dgm:pt modelId="{590F0FBF-4038-46AD-B04D-195324F4CEF3}" type="parTrans" cxnId="{297B3E6B-2BD4-4C0F-B3AE-17101D54A8B5}">
      <dgm:prSet/>
      <dgm:spPr/>
      <dgm:t>
        <a:bodyPr/>
        <a:lstStyle/>
        <a:p>
          <a:endParaRPr lang="en-US"/>
        </a:p>
      </dgm:t>
    </dgm:pt>
    <dgm:pt modelId="{2C216F3E-856B-4A36-85DE-1F009AA05276}" type="sibTrans" cxnId="{297B3E6B-2BD4-4C0F-B3AE-17101D54A8B5}">
      <dgm:prSet/>
      <dgm:spPr/>
      <dgm:t>
        <a:bodyPr/>
        <a:lstStyle/>
        <a:p>
          <a:endParaRPr lang="en-US"/>
        </a:p>
      </dgm:t>
    </dgm:pt>
    <dgm:pt modelId="{D08E8C54-B5E0-4340-9EB9-7F9D79530099}" type="pres">
      <dgm:prSet presAssocID="{D0873373-F0AE-4F90-A00D-A38E0BB5A0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EB01B9-0593-4001-8713-336E0674C0BC}" type="pres">
      <dgm:prSet presAssocID="{3AB3E44D-F9D2-43A5-9F49-899001C62565}" presName="parentText" presStyleLbl="node1" presStyleIdx="0" presStyleCnt="1" custLinFactNeighborX="-881" custLinFactNeighborY="-27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2920D-8B54-4080-9503-DB11A7A44771}" type="presOf" srcId="{D0873373-F0AE-4F90-A00D-A38E0BB5A022}" destId="{D08E8C54-B5E0-4340-9EB9-7F9D79530099}" srcOrd="0" destOrd="0" presId="urn:microsoft.com/office/officeart/2005/8/layout/vList2"/>
    <dgm:cxn modelId="{297B3E6B-2BD4-4C0F-B3AE-17101D54A8B5}" srcId="{D0873373-F0AE-4F90-A00D-A38E0BB5A022}" destId="{3AB3E44D-F9D2-43A5-9F49-899001C62565}" srcOrd="0" destOrd="0" parTransId="{590F0FBF-4038-46AD-B04D-195324F4CEF3}" sibTransId="{2C216F3E-856B-4A36-85DE-1F009AA05276}"/>
    <dgm:cxn modelId="{0AED08D3-6946-4E4B-9DF7-59905B43A5A0}" type="presOf" srcId="{3AB3E44D-F9D2-43A5-9F49-899001C62565}" destId="{C1EB01B9-0593-4001-8713-336E0674C0BC}" srcOrd="0" destOrd="0" presId="urn:microsoft.com/office/officeart/2005/8/layout/vList2"/>
    <dgm:cxn modelId="{5671F567-6721-4056-A08E-B9AF1E0E2666}" type="presParOf" srcId="{D08E8C54-B5E0-4340-9EB9-7F9D79530099}" destId="{C1EB01B9-0593-4001-8713-336E0674C0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DF0DB-B2A2-40CB-B755-C91F9D1088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8A0456-5B6C-4731-AD54-8136074E8087}">
      <dgm:prSet/>
      <dgm:spPr/>
      <dgm:t>
        <a:bodyPr/>
        <a:lstStyle/>
        <a:p>
          <a:pPr rtl="0"/>
          <a:r>
            <a:rPr lang="en-CA" smtClean="0"/>
            <a:t>Topic one</a:t>
          </a:r>
          <a:endParaRPr lang="en-US"/>
        </a:p>
      </dgm:t>
    </dgm:pt>
    <dgm:pt modelId="{2AFA17FC-5C66-4B5C-8599-64C46C0A226B}" type="parTrans" cxnId="{A1B45462-1AA9-40A3-B771-1CED17AD7263}">
      <dgm:prSet/>
      <dgm:spPr/>
      <dgm:t>
        <a:bodyPr/>
        <a:lstStyle/>
        <a:p>
          <a:endParaRPr lang="en-US"/>
        </a:p>
      </dgm:t>
    </dgm:pt>
    <dgm:pt modelId="{982587B1-73A6-4C40-8E95-2794D1A23ADA}" type="sibTrans" cxnId="{A1B45462-1AA9-40A3-B771-1CED17AD7263}">
      <dgm:prSet/>
      <dgm:spPr/>
      <dgm:t>
        <a:bodyPr/>
        <a:lstStyle/>
        <a:p>
          <a:endParaRPr lang="en-US"/>
        </a:p>
      </dgm:t>
    </dgm:pt>
    <dgm:pt modelId="{1CA09653-D87F-43DA-90C5-7095712B27DE}">
      <dgm:prSet/>
      <dgm:spPr/>
      <dgm:t>
        <a:bodyPr/>
        <a:lstStyle/>
        <a:p>
          <a:pPr rtl="0"/>
          <a:r>
            <a:rPr lang="en-CA" smtClean="0"/>
            <a:t>Topic two</a:t>
          </a:r>
          <a:endParaRPr lang="en-US"/>
        </a:p>
      </dgm:t>
    </dgm:pt>
    <dgm:pt modelId="{F0676146-206C-4E67-98BB-DBB650CD41D7}" type="parTrans" cxnId="{CAC2EC6A-08E6-4CD5-BFEE-9B3415D1F2F6}">
      <dgm:prSet/>
      <dgm:spPr/>
      <dgm:t>
        <a:bodyPr/>
        <a:lstStyle/>
        <a:p>
          <a:endParaRPr lang="en-US"/>
        </a:p>
      </dgm:t>
    </dgm:pt>
    <dgm:pt modelId="{65A9390E-80CD-4609-B474-CFCA4774DA1A}" type="sibTrans" cxnId="{CAC2EC6A-08E6-4CD5-BFEE-9B3415D1F2F6}">
      <dgm:prSet/>
      <dgm:spPr/>
      <dgm:t>
        <a:bodyPr/>
        <a:lstStyle/>
        <a:p>
          <a:endParaRPr lang="en-US"/>
        </a:p>
      </dgm:t>
    </dgm:pt>
    <dgm:pt modelId="{0AE0A8D0-E731-4B19-BA13-D1C0934679F9}">
      <dgm:prSet/>
      <dgm:spPr/>
      <dgm:t>
        <a:bodyPr/>
        <a:lstStyle/>
        <a:p>
          <a:pPr rtl="0"/>
          <a:r>
            <a:rPr lang="en-CA" smtClean="0"/>
            <a:t>Topic three</a:t>
          </a:r>
          <a:endParaRPr lang="en-US"/>
        </a:p>
      </dgm:t>
    </dgm:pt>
    <dgm:pt modelId="{BAACF6FF-3755-4624-B285-F65FA256F5D2}" type="parTrans" cxnId="{EE37C432-D5FB-4F5A-BBC7-53063EE6748D}">
      <dgm:prSet/>
      <dgm:spPr/>
      <dgm:t>
        <a:bodyPr/>
        <a:lstStyle/>
        <a:p>
          <a:endParaRPr lang="en-US"/>
        </a:p>
      </dgm:t>
    </dgm:pt>
    <dgm:pt modelId="{84A53E65-89F6-4B80-80DA-FA43B9F82502}" type="sibTrans" cxnId="{EE37C432-D5FB-4F5A-BBC7-53063EE6748D}">
      <dgm:prSet/>
      <dgm:spPr/>
      <dgm:t>
        <a:bodyPr/>
        <a:lstStyle/>
        <a:p>
          <a:endParaRPr lang="en-US"/>
        </a:p>
      </dgm:t>
    </dgm:pt>
    <dgm:pt modelId="{1E8AC05A-0A9A-48F3-B9C9-E49728B64C57}">
      <dgm:prSet/>
      <dgm:spPr/>
      <dgm:t>
        <a:bodyPr/>
        <a:lstStyle/>
        <a:p>
          <a:pPr rtl="0"/>
          <a:r>
            <a:rPr lang="en-CA" smtClean="0"/>
            <a:t>Topic four</a:t>
          </a:r>
          <a:endParaRPr lang="en-US"/>
        </a:p>
      </dgm:t>
    </dgm:pt>
    <dgm:pt modelId="{59FE82F7-60A2-4F88-8FA4-426D53E5FC4F}" type="parTrans" cxnId="{77705F87-6472-4BDD-A642-B99E2F132086}">
      <dgm:prSet/>
      <dgm:spPr/>
      <dgm:t>
        <a:bodyPr/>
        <a:lstStyle/>
        <a:p>
          <a:endParaRPr lang="en-US"/>
        </a:p>
      </dgm:t>
    </dgm:pt>
    <dgm:pt modelId="{808B310E-E912-494E-98F6-22FBA264793B}" type="sibTrans" cxnId="{77705F87-6472-4BDD-A642-B99E2F132086}">
      <dgm:prSet/>
      <dgm:spPr/>
      <dgm:t>
        <a:bodyPr/>
        <a:lstStyle/>
        <a:p>
          <a:endParaRPr lang="en-US"/>
        </a:p>
      </dgm:t>
    </dgm:pt>
    <dgm:pt modelId="{08ED32CF-256B-4A91-9473-76DBCAE72FA3}" type="pres">
      <dgm:prSet presAssocID="{784DF0DB-B2A2-40CB-B755-C91F9D1088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D5356-1DDF-45A5-AF45-327E7D23D0C4}" type="pres">
      <dgm:prSet presAssocID="{288A0456-5B6C-4731-AD54-8136074E8087}" presName="linNode" presStyleCnt="0"/>
      <dgm:spPr/>
    </dgm:pt>
    <dgm:pt modelId="{A965125F-6152-4883-8D0D-3B850749EF6F}" type="pres">
      <dgm:prSet presAssocID="{288A0456-5B6C-4731-AD54-8136074E808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493AE-0670-407F-9BBF-D5FF76B67B3C}" type="pres">
      <dgm:prSet presAssocID="{982587B1-73A6-4C40-8E95-2794D1A23ADA}" presName="sp" presStyleCnt="0"/>
      <dgm:spPr/>
    </dgm:pt>
    <dgm:pt modelId="{E06A7E43-6FF7-4BBF-8D96-D5FFC14F6677}" type="pres">
      <dgm:prSet presAssocID="{1CA09653-D87F-43DA-90C5-7095712B27DE}" presName="linNode" presStyleCnt="0"/>
      <dgm:spPr/>
    </dgm:pt>
    <dgm:pt modelId="{94EC2962-7A97-47B5-94FA-61991DFCBBCE}" type="pres">
      <dgm:prSet presAssocID="{1CA09653-D87F-43DA-90C5-7095712B27D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BB365-1192-4567-903A-448C4DACB691}" type="pres">
      <dgm:prSet presAssocID="{65A9390E-80CD-4609-B474-CFCA4774DA1A}" presName="sp" presStyleCnt="0"/>
      <dgm:spPr/>
    </dgm:pt>
    <dgm:pt modelId="{88F33615-9C37-4168-A13A-C00EAD4BBAAC}" type="pres">
      <dgm:prSet presAssocID="{0AE0A8D0-E731-4B19-BA13-D1C0934679F9}" presName="linNode" presStyleCnt="0"/>
      <dgm:spPr/>
    </dgm:pt>
    <dgm:pt modelId="{3E9E4CA6-D9BC-45AD-9F6B-6DC00905932F}" type="pres">
      <dgm:prSet presAssocID="{0AE0A8D0-E731-4B19-BA13-D1C0934679F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6BAA7-1D2B-4C30-B196-011874B24B7E}" type="pres">
      <dgm:prSet presAssocID="{84A53E65-89F6-4B80-80DA-FA43B9F82502}" presName="sp" presStyleCnt="0"/>
      <dgm:spPr/>
    </dgm:pt>
    <dgm:pt modelId="{2915EEE9-F133-4068-A89B-B2AFDDCB5D82}" type="pres">
      <dgm:prSet presAssocID="{1E8AC05A-0A9A-48F3-B9C9-E49728B64C57}" presName="linNode" presStyleCnt="0"/>
      <dgm:spPr/>
    </dgm:pt>
    <dgm:pt modelId="{D411F783-02D9-43C7-B61F-49C2DC0DED30}" type="pres">
      <dgm:prSet presAssocID="{1E8AC05A-0A9A-48F3-B9C9-E49728B64C5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05F87-6472-4BDD-A642-B99E2F132086}" srcId="{784DF0DB-B2A2-40CB-B755-C91F9D108890}" destId="{1E8AC05A-0A9A-48F3-B9C9-E49728B64C57}" srcOrd="3" destOrd="0" parTransId="{59FE82F7-60A2-4F88-8FA4-426D53E5FC4F}" sibTransId="{808B310E-E912-494E-98F6-22FBA264793B}"/>
    <dgm:cxn modelId="{55F65BB6-36D4-40A1-8AA7-EC26922F9D5F}" type="presOf" srcId="{0AE0A8D0-E731-4B19-BA13-D1C0934679F9}" destId="{3E9E4CA6-D9BC-45AD-9F6B-6DC00905932F}" srcOrd="0" destOrd="0" presId="urn:microsoft.com/office/officeart/2005/8/layout/vList5"/>
    <dgm:cxn modelId="{A1B45462-1AA9-40A3-B771-1CED17AD7263}" srcId="{784DF0DB-B2A2-40CB-B755-C91F9D108890}" destId="{288A0456-5B6C-4731-AD54-8136074E8087}" srcOrd="0" destOrd="0" parTransId="{2AFA17FC-5C66-4B5C-8599-64C46C0A226B}" sibTransId="{982587B1-73A6-4C40-8E95-2794D1A23ADA}"/>
    <dgm:cxn modelId="{8E3B1B16-C36D-406E-86C7-861B6CF3082E}" type="presOf" srcId="{784DF0DB-B2A2-40CB-B755-C91F9D108890}" destId="{08ED32CF-256B-4A91-9473-76DBCAE72FA3}" srcOrd="0" destOrd="0" presId="urn:microsoft.com/office/officeart/2005/8/layout/vList5"/>
    <dgm:cxn modelId="{C3813EC5-302D-4F02-B267-7DA35062B972}" type="presOf" srcId="{1CA09653-D87F-43DA-90C5-7095712B27DE}" destId="{94EC2962-7A97-47B5-94FA-61991DFCBBCE}" srcOrd="0" destOrd="0" presId="urn:microsoft.com/office/officeart/2005/8/layout/vList5"/>
    <dgm:cxn modelId="{EE37C432-D5FB-4F5A-BBC7-53063EE6748D}" srcId="{784DF0DB-B2A2-40CB-B755-C91F9D108890}" destId="{0AE0A8D0-E731-4B19-BA13-D1C0934679F9}" srcOrd="2" destOrd="0" parTransId="{BAACF6FF-3755-4624-B285-F65FA256F5D2}" sibTransId="{84A53E65-89F6-4B80-80DA-FA43B9F82502}"/>
    <dgm:cxn modelId="{3901F57A-7DE9-440B-8266-D4F6E2E46632}" type="presOf" srcId="{1E8AC05A-0A9A-48F3-B9C9-E49728B64C57}" destId="{D411F783-02D9-43C7-B61F-49C2DC0DED30}" srcOrd="0" destOrd="0" presId="urn:microsoft.com/office/officeart/2005/8/layout/vList5"/>
    <dgm:cxn modelId="{CAC2EC6A-08E6-4CD5-BFEE-9B3415D1F2F6}" srcId="{784DF0DB-B2A2-40CB-B755-C91F9D108890}" destId="{1CA09653-D87F-43DA-90C5-7095712B27DE}" srcOrd="1" destOrd="0" parTransId="{F0676146-206C-4E67-98BB-DBB650CD41D7}" sibTransId="{65A9390E-80CD-4609-B474-CFCA4774DA1A}"/>
    <dgm:cxn modelId="{43B8DC43-1E40-4241-8DD6-22D2EEF81938}" type="presOf" srcId="{288A0456-5B6C-4731-AD54-8136074E8087}" destId="{A965125F-6152-4883-8D0D-3B850749EF6F}" srcOrd="0" destOrd="0" presId="urn:microsoft.com/office/officeart/2005/8/layout/vList5"/>
    <dgm:cxn modelId="{9EA64442-03BA-493E-A506-F815CEE8A390}" type="presParOf" srcId="{08ED32CF-256B-4A91-9473-76DBCAE72FA3}" destId="{8A1D5356-1DDF-45A5-AF45-327E7D23D0C4}" srcOrd="0" destOrd="0" presId="urn:microsoft.com/office/officeart/2005/8/layout/vList5"/>
    <dgm:cxn modelId="{385DEB01-1D26-49B8-95D7-B3E58943C763}" type="presParOf" srcId="{8A1D5356-1DDF-45A5-AF45-327E7D23D0C4}" destId="{A965125F-6152-4883-8D0D-3B850749EF6F}" srcOrd="0" destOrd="0" presId="urn:microsoft.com/office/officeart/2005/8/layout/vList5"/>
    <dgm:cxn modelId="{22F4DBA6-4F96-4F3D-98BE-945F44132D87}" type="presParOf" srcId="{08ED32CF-256B-4A91-9473-76DBCAE72FA3}" destId="{8CA493AE-0670-407F-9BBF-D5FF76B67B3C}" srcOrd="1" destOrd="0" presId="urn:microsoft.com/office/officeart/2005/8/layout/vList5"/>
    <dgm:cxn modelId="{E96F3AA6-1591-49E8-9A40-67975798B691}" type="presParOf" srcId="{08ED32CF-256B-4A91-9473-76DBCAE72FA3}" destId="{E06A7E43-6FF7-4BBF-8D96-D5FFC14F6677}" srcOrd="2" destOrd="0" presId="urn:microsoft.com/office/officeart/2005/8/layout/vList5"/>
    <dgm:cxn modelId="{582CE2D7-2BC9-4207-B7B6-DD0CE87503ED}" type="presParOf" srcId="{E06A7E43-6FF7-4BBF-8D96-D5FFC14F6677}" destId="{94EC2962-7A97-47B5-94FA-61991DFCBBCE}" srcOrd="0" destOrd="0" presId="urn:microsoft.com/office/officeart/2005/8/layout/vList5"/>
    <dgm:cxn modelId="{0E9C0483-5139-46AD-9C55-12150AED9CB2}" type="presParOf" srcId="{08ED32CF-256B-4A91-9473-76DBCAE72FA3}" destId="{EB9BB365-1192-4567-903A-448C4DACB691}" srcOrd="3" destOrd="0" presId="urn:microsoft.com/office/officeart/2005/8/layout/vList5"/>
    <dgm:cxn modelId="{69DFB284-2AD0-49E3-93A1-85F804A7427C}" type="presParOf" srcId="{08ED32CF-256B-4A91-9473-76DBCAE72FA3}" destId="{88F33615-9C37-4168-A13A-C00EAD4BBAAC}" srcOrd="4" destOrd="0" presId="urn:microsoft.com/office/officeart/2005/8/layout/vList5"/>
    <dgm:cxn modelId="{D94F1635-DBF9-465E-B84F-1D8589F6963D}" type="presParOf" srcId="{88F33615-9C37-4168-A13A-C00EAD4BBAAC}" destId="{3E9E4CA6-D9BC-45AD-9F6B-6DC00905932F}" srcOrd="0" destOrd="0" presId="urn:microsoft.com/office/officeart/2005/8/layout/vList5"/>
    <dgm:cxn modelId="{67F3BA04-3E1A-4DC8-ABF1-DB042ADE9342}" type="presParOf" srcId="{08ED32CF-256B-4A91-9473-76DBCAE72FA3}" destId="{9456BAA7-1D2B-4C30-B196-011874B24B7E}" srcOrd="5" destOrd="0" presId="urn:microsoft.com/office/officeart/2005/8/layout/vList5"/>
    <dgm:cxn modelId="{6D7CE857-F587-4AD7-A9AF-CA581C0C073B}" type="presParOf" srcId="{08ED32CF-256B-4A91-9473-76DBCAE72FA3}" destId="{2915EEE9-F133-4068-A89B-B2AFDDCB5D82}" srcOrd="6" destOrd="0" presId="urn:microsoft.com/office/officeart/2005/8/layout/vList5"/>
    <dgm:cxn modelId="{B5CA595E-F159-41FD-BC55-735A42F551DE}" type="presParOf" srcId="{2915EEE9-F133-4068-A89B-B2AFDDCB5D82}" destId="{D411F783-02D9-43C7-B61F-49C2DC0DED3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D2DFA-8D2B-4D04-8284-D50757D1C8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910C87-BE31-4D2E-8CDE-B0E9A7117F6A}">
      <dgm:prSet/>
      <dgm:spPr/>
      <dgm:t>
        <a:bodyPr/>
        <a:lstStyle/>
        <a:p>
          <a:pPr rtl="0"/>
          <a:r>
            <a:rPr lang="en-CA" dirty="0" smtClean="0"/>
            <a:t>No of Triangles?</a:t>
          </a:r>
          <a:endParaRPr lang="en-US" dirty="0"/>
        </a:p>
      </dgm:t>
    </dgm:pt>
    <dgm:pt modelId="{BA2B182A-C645-4BB3-9365-4CDDA58B8E9D}" type="parTrans" cxnId="{3C09352D-5DD0-421F-AD70-C11A70F5E89F}">
      <dgm:prSet/>
      <dgm:spPr/>
      <dgm:t>
        <a:bodyPr/>
        <a:lstStyle/>
        <a:p>
          <a:endParaRPr lang="en-US"/>
        </a:p>
      </dgm:t>
    </dgm:pt>
    <dgm:pt modelId="{9BFF5015-C811-4023-8D25-928297738CAB}" type="sibTrans" cxnId="{3C09352D-5DD0-421F-AD70-C11A70F5E89F}">
      <dgm:prSet/>
      <dgm:spPr/>
      <dgm:t>
        <a:bodyPr/>
        <a:lstStyle/>
        <a:p>
          <a:endParaRPr lang="en-US"/>
        </a:p>
      </dgm:t>
    </dgm:pt>
    <dgm:pt modelId="{04EDBC30-2CC0-4A8D-B0D5-A133BA1F132A}" type="pres">
      <dgm:prSet presAssocID="{9C4D2DFA-8D2B-4D04-8284-D50757D1C8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31D8A-0548-4324-9DF8-32492F7D08BD}" type="pres">
      <dgm:prSet presAssocID="{9A910C87-BE31-4D2E-8CDE-B0E9A7117F6A}" presName="parentLin" presStyleCnt="0"/>
      <dgm:spPr/>
    </dgm:pt>
    <dgm:pt modelId="{3FFA68B4-8021-4BAA-AD0C-6EA0DB1475A0}" type="pres">
      <dgm:prSet presAssocID="{9A910C87-BE31-4D2E-8CDE-B0E9A7117F6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BF46C53-BC63-451E-ADAB-830EC6E23806}" type="pres">
      <dgm:prSet presAssocID="{9A910C87-BE31-4D2E-8CDE-B0E9A7117F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9ACD9-99E3-40F5-803D-8FFA7F26C10A}" type="pres">
      <dgm:prSet presAssocID="{9A910C87-BE31-4D2E-8CDE-B0E9A7117F6A}" presName="negativeSpace" presStyleCnt="0"/>
      <dgm:spPr/>
    </dgm:pt>
    <dgm:pt modelId="{02004308-121A-4547-8A7E-BEF08CDE90FD}" type="pres">
      <dgm:prSet presAssocID="{9A910C87-BE31-4D2E-8CDE-B0E9A7117F6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F5A8B04-12EE-4B6B-A586-D448E02DAECB}" type="presOf" srcId="{9C4D2DFA-8D2B-4D04-8284-D50757D1C8FE}" destId="{04EDBC30-2CC0-4A8D-B0D5-A133BA1F132A}" srcOrd="0" destOrd="0" presId="urn:microsoft.com/office/officeart/2005/8/layout/list1"/>
    <dgm:cxn modelId="{D1A224EC-B74B-45E4-B897-631DE0A10068}" type="presOf" srcId="{9A910C87-BE31-4D2E-8CDE-B0E9A7117F6A}" destId="{ABF46C53-BC63-451E-ADAB-830EC6E23806}" srcOrd="1" destOrd="0" presId="urn:microsoft.com/office/officeart/2005/8/layout/list1"/>
    <dgm:cxn modelId="{3C09352D-5DD0-421F-AD70-C11A70F5E89F}" srcId="{9C4D2DFA-8D2B-4D04-8284-D50757D1C8FE}" destId="{9A910C87-BE31-4D2E-8CDE-B0E9A7117F6A}" srcOrd="0" destOrd="0" parTransId="{BA2B182A-C645-4BB3-9365-4CDDA58B8E9D}" sibTransId="{9BFF5015-C811-4023-8D25-928297738CAB}"/>
    <dgm:cxn modelId="{8EA2C694-E78C-4018-9AF4-B098A4EB8D98}" type="presOf" srcId="{9A910C87-BE31-4D2E-8CDE-B0E9A7117F6A}" destId="{3FFA68B4-8021-4BAA-AD0C-6EA0DB1475A0}" srcOrd="0" destOrd="0" presId="urn:microsoft.com/office/officeart/2005/8/layout/list1"/>
    <dgm:cxn modelId="{E624A593-E221-4F90-88E7-AB975FB3F086}" type="presParOf" srcId="{04EDBC30-2CC0-4A8D-B0D5-A133BA1F132A}" destId="{58131D8A-0548-4324-9DF8-32492F7D08BD}" srcOrd="0" destOrd="0" presId="urn:microsoft.com/office/officeart/2005/8/layout/list1"/>
    <dgm:cxn modelId="{FB092D71-295B-4E57-BC32-29B9B07FC089}" type="presParOf" srcId="{58131D8A-0548-4324-9DF8-32492F7D08BD}" destId="{3FFA68B4-8021-4BAA-AD0C-6EA0DB1475A0}" srcOrd="0" destOrd="0" presId="urn:microsoft.com/office/officeart/2005/8/layout/list1"/>
    <dgm:cxn modelId="{F5BCF821-7CB4-452F-9439-23AA6D579EC2}" type="presParOf" srcId="{58131D8A-0548-4324-9DF8-32492F7D08BD}" destId="{ABF46C53-BC63-451E-ADAB-830EC6E23806}" srcOrd="1" destOrd="0" presId="urn:microsoft.com/office/officeart/2005/8/layout/list1"/>
    <dgm:cxn modelId="{C67F316F-351D-46D2-B96D-0C01B0E13A18}" type="presParOf" srcId="{04EDBC30-2CC0-4A8D-B0D5-A133BA1F132A}" destId="{3A89ACD9-99E3-40F5-803D-8FFA7F26C10A}" srcOrd="1" destOrd="0" presId="urn:microsoft.com/office/officeart/2005/8/layout/list1"/>
    <dgm:cxn modelId="{AD11280E-EE00-48A2-94E5-4B321E37019E}" type="presParOf" srcId="{04EDBC30-2CC0-4A8D-B0D5-A133BA1F132A}" destId="{02004308-121A-4547-8A7E-BEF08CDE90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7FAC5C-3E85-43D2-8FC8-6DEE9B53C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C2F1CE-BF7E-48C1-A546-54C7CBF92CE7}">
      <dgm:prSet/>
      <dgm:spPr/>
      <dgm:t>
        <a:bodyPr/>
        <a:lstStyle/>
        <a:p>
          <a:pPr rtl="0"/>
          <a:r>
            <a:rPr lang="en-CA" smtClean="0"/>
            <a:t>Training</a:t>
          </a:r>
          <a:endParaRPr lang="en-US"/>
        </a:p>
      </dgm:t>
    </dgm:pt>
    <dgm:pt modelId="{A05F8CBD-84C5-4A48-BE8B-A36E98F0D546}" type="parTrans" cxnId="{3FF73DA3-E8C6-4910-9BF1-DF664F974960}">
      <dgm:prSet/>
      <dgm:spPr/>
      <dgm:t>
        <a:bodyPr/>
        <a:lstStyle/>
        <a:p>
          <a:endParaRPr lang="en-US"/>
        </a:p>
      </dgm:t>
    </dgm:pt>
    <dgm:pt modelId="{9C93EF00-A1B9-4324-BC69-93C3BC1164E5}" type="sibTrans" cxnId="{3FF73DA3-E8C6-4910-9BF1-DF664F974960}">
      <dgm:prSet/>
      <dgm:spPr/>
      <dgm:t>
        <a:bodyPr/>
        <a:lstStyle/>
        <a:p>
          <a:endParaRPr lang="en-US"/>
        </a:p>
      </dgm:t>
    </dgm:pt>
    <dgm:pt modelId="{3CA63E04-7064-43C4-A793-370B4F6349E0}" type="pres">
      <dgm:prSet presAssocID="{017FAC5C-3E85-43D2-8FC8-6DEE9B53C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632C08-EAEF-4B79-8300-B3CE61E545B8}" type="pres">
      <dgm:prSet presAssocID="{61C2F1CE-BF7E-48C1-A546-54C7CBF92C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C009D-A55A-443A-B6F6-071C4DF6B452}" type="presOf" srcId="{017FAC5C-3E85-43D2-8FC8-6DEE9B53C6AD}" destId="{3CA63E04-7064-43C4-A793-370B4F6349E0}" srcOrd="0" destOrd="0" presId="urn:microsoft.com/office/officeart/2005/8/layout/vList2"/>
    <dgm:cxn modelId="{3FF73DA3-E8C6-4910-9BF1-DF664F974960}" srcId="{017FAC5C-3E85-43D2-8FC8-6DEE9B53C6AD}" destId="{61C2F1CE-BF7E-48C1-A546-54C7CBF92CE7}" srcOrd="0" destOrd="0" parTransId="{A05F8CBD-84C5-4A48-BE8B-A36E98F0D546}" sibTransId="{9C93EF00-A1B9-4324-BC69-93C3BC1164E5}"/>
    <dgm:cxn modelId="{22E003E8-9DE1-4483-9CF7-2237D053FD40}" type="presOf" srcId="{61C2F1CE-BF7E-48C1-A546-54C7CBF92CE7}" destId="{C2632C08-EAEF-4B79-8300-B3CE61E545B8}" srcOrd="0" destOrd="0" presId="urn:microsoft.com/office/officeart/2005/8/layout/vList2"/>
    <dgm:cxn modelId="{E5A62B07-BED7-48B1-BEC2-E249A39C3288}" type="presParOf" srcId="{3CA63E04-7064-43C4-A793-370B4F6349E0}" destId="{C2632C08-EAEF-4B79-8300-B3CE61E54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A6F55-AE49-4646-8BDF-B18127A9B0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FAC534-8A94-4BA1-A252-BE41811D9589}">
      <dgm:prSet/>
      <dgm:spPr/>
      <dgm:t>
        <a:bodyPr/>
        <a:lstStyle/>
        <a:p>
          <a:pPr rtl="0"/>
          <a:r>
            <a:rPr lang="en-US" smtClean="0"/>
            <a:t>Training is the process of learning the skills that you need for a particular job or activity.</a:t>
          </a:r>
          <a:endParaRPr lang="en-US"/>
        </a:p>
      </dgm:t>
    </dgm:pt>
    <dgm:pt modelId="{484D38C8-FCEC-4E05-97AF-DDC10B5600D7}" type="parTrans" cxnId="{68DA4F85-BEBD-4C9D-BB1B-D4B66E54FD7F}">
      <dgm:prSet/>
      <dgm:spPr/>
      <dgm:t>
        <a:bodyPr/>
        <a:lstStyle/>
        <a:p>
          <a:endParaRPr lang="en-US"/>
        </a:p>
      </dgm:t>
    </dgm:pt>
    <dgm:pt modelId="{F8479931-1C3E-4A9E-8129-6A95B6C6C0C4}" type="sibTrans" cxnId="{68DA4F85-BEBD-4C9D-BB1B-D4B66E54FD7F}">
      <dgm:prSet/>
      <dgm:spPr/>
      <dgm:t>
        <a:bodyPr/>
        <a:lstStyle/>
        <a:p>
          <a:endParaRPr lang="en-US"/>
        </a:p>
      </dgm:t>
    </dgm:pt>
    <dgm:pt modelId="{3DC366AD-47EF-49E2-8742-779CC72E67D3}">
      <dgm:prSet/>
      <dgm:spPr/>
      <dgm:t>
        <a:bodyPr/>
        <a:lstStyle/>
        <a:p>
          <a:pPr rtl="0"/>
          <a:r>
            <a:rPr lang="en-CA" smtClean="0"/>
            <a:t>Training vs Education</a:t>
          </a:r>
          <a:endParaRPr lang="en-US"/>
        </a:p>
      </dgm:t>
    </dgm:pt>
    <dgm:pt modelId="{EC996C36-CBA7-40BE-AA2B-C3252AB858CA}" type="parTrans" cxnId="{548637F7-DE89-4C22-9050-284A093FA15A}">
      <dgm:prSet/>
      <dgm:spPr/>
      <dgm:t>
        <a:bodyPr/>
        <a:lstStyle/>
        <a:p>
          <a:endParaRPr lang="en-US"/>
        </a:p>
      </dgm:t>
    </dgm:pt>
    <dgm:pt modelId="{F9B0D1AA-777E-43E5-8E01-9C70832C1D69}" type="sibTrans" cxnId="{548637F7-DE89-4C22-9050-284A093FA15A}">
      <dgm:prSet/>
      <dgm:spPr/>
      <dgm:t>
        <a:bodyPr/>
        <a:lstStyle/>
        <a:p>
          <a:endParaRPr lang="en-US"/>
        </a:p>
      </dgm:t>
    </dgm:pt>
    <dgm:pt modelId="{C05BFAD2-BE87-4AAE-B1C0-7D0F8A6F581A}" type="pres">
      <dgm:prSet presAssocID="{CE4A6F55-AE49-4646-8BDF-B18127A9B0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8D91E-EE02-492C-8080-8C132FD7414A}" type="pres">
      <dgm:prSet presAssocID="{D5FAC534-8A94-4BA1-A252-BE41811D9589}" presName="linNode" presStyleCnt="0"/>
      <dgm:spPr/>
    </dgm:pt>
    <dgm:pt modelId="{A175107B-EF17-4F8C-834A-F00965F19D33}" type="pres">
      <dgm:prSet presAssocID="{D5FAC534-8A94-4BA1-A252-BE41811D9589}" presName="parentText" presStyleLbl="node1" presStyleIdx="0" presStyleCnt="2" custLinFactNeighborX="-88889" custLinFactNeighborY="-17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D347-BA52-4567-A9E1-9949AE949E04}" type="pres">
      <dgm:prSet presAssocID="{F8479931-1C3E-4A9E-8129-6A95B6C6C0C4}" presName="sp" presStyleCnt="0"/>
      <dgm:spPr/>
    </dgm:pt>
    <dgm:pt modelId="{057B0073-DEA8-4FC9-935F-760E68AD1F93}" type="pres">
      <dgm:prSet presAssocID="{3DC366AD-47EF-49E2-8742-779CC72E67D3}" presName="linNode" presStyleCnt="0"/>
      <dgm:spPr/>
    </dgm:pt>
    <dgm:pt modelId="{4BF54BC4-40A0-499C-A85C-F8D611603D7F}" type="pres">
      <dgm:prSet presAssocID="{3DC366AD-47EF-49E2-8742-779CC72E67D3}" presName="parentText" presStyleLbl="node1" presStyleIdx="1" presStyleCnt="2" custLinFactNeighborX="-88889" custLinFactNeighborY="-17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637F7-DE89-4C22-9050-284A093FA15A}" srcId="{CE4A6F55-AE49-4646-8BDF-B18127A9B063}" destId="{3DC366AD-47EF-49E2-8742-779CC72E67D3}" srcOrd="1" destOrd="0" parTransId="{EC996C36-CBA7-40BE-AA2B-C3252AB858CA}" sibTransId="{F9B0D1AA-777E-43E5-8E01-9C70832C1D69}"/>
    <dgm:cxn modelId="{B10C1CCD-982E-4AAD-959F-1DAAAD38A1BD}" type="presOf" srcId="{D5FAC534-8A94-4BA1-A252-BE41811D9589}" destId="{A175107B-EF17-4F8C-834A-F00965F19D33}" srcOrd="0" destOrd="0" presId="urn:microsoft.com/office/officeart/2005/8/layout/vList5"/>
    <dgm:cxn modelId="{68DA4F85-BEBD-4C9D-BB1B-D4B66E54FD7F}" srcId="{CE4A6F55-AE49-4646-8BDF-B18127A9B063}" destId="{D5FAC534-8A94-4BA1-A252-BE41811D9589}" srcOrd="0" destOrd="0" parTransId="{484D38C8-FCEC-4E05-97AF-DDC10B5600D7}" sibTransId="{F8479931-1C3E-4A9E-8129-6A95B6C6C0C4}"/>
    <dgm:cxn modelId="{1FB6D150-A96B-4337-9602-4C6DD731FBBD}" type="presOf" srcId="{CE4A6F55-AE49-4646-8BDF-B18127A9B063}" destId="{C05BFAD2-BE87-4AAE-B1C0-7D0F8A6F581A}" srcOrd="0" destOrd="0" presId="urn:microsoft.com/office/officeart/2005/8/layout/vList5"/>
    <dgm:cxn modelId="{F1362B09-BF29-4883-8B01-B012CA81C35C}" type="presOf" srcId="{3DC366AD-47EF-49E2-8742-779CC72E67D3}" destId="{4BF54BC4-40A0-499C-A85C-F8D611603D7F}" srcOrd="0" destOrd="0" presId="urn:microsoft.com/office/officeart/2005/8/layout/vList5"/>
    <dgm:cxn modelId="{EFF5AF69-BD4A-4AD7-977E-14F65A109E18}" type="presParOf" srcId="{C05BFAD2-BE87-4AAE-B1C0-7D0F8A6F581A}" destId="{C308D91E-EE02-492C-8080-8C132FD7414A}" srcOrd="0" destOrd="0" presId="urn:microsoft.com/office/officeart/2005/8/layout/vList5"/>
    <dgm:cxn modelId="{3AFE9703-884D-457E-81EA-5486277B8A76}" type="presParOf" srcId="{C308D91E-EE02-492C-8080-8C132FD7414A}" destId="{A175107B-EF17-4F8C-834A-F00965F19D33}" srcOrd="0" destOrd="0" presId="urn:microsoft.com/office/officeart/2005/8/layout/vList5"/>
    <dgm:cxn modelId="{AABDA9FF-20DE-4E9B-A9B1-043E0A8214F7}" type="presParOf" srcId="{C05BFAD2-BE87-4AAE-B1C0-7D0F8A6F581A}" destId="{F292D347-BA52-4567-A9E1-9949AE949E04}" srcOrd="1" destOrd="0" presId="urn:microsoft.com/office/officeart/2005/8/layout/vList5"/>
    <dgm:cxn modelId="{6A8EF765-5912-4BC5-B26E-F36FFF3D0FD4}" type="presParOf" srcId="{C05BFAD2-BE87-4AAE-B1C0-7D0F8A6F581A}" destId="{057B0073-DEA8-4FC9-935F-760E68AD1F93}" srcOrd="2" destOrd="0" presId="urn:microsoft.com/office/officeart/2005/8/layout/vList5"/>
    <dgm:cxn modelId="{5F3E3DEF-FDC6-47A0-B581-845CDE23A9A1}" type="presParOf" srcId="{057B0073-DEA8-4FC9-935F-760E68AD1F93}" destId="{4BF54BC4-40A0-499C-A85C-F8D611603D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CD9988-3CFC-421C-B5EE-3850702B57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E6549-3084-4FAF-84AC-2FC265619298}">
      <dgm:prSet/>
      <dgm:spPr/>
      <dgm:t>
        <a:bodyPr/>
        <a:lstStyle/>
        <a:p>
          <a:pPr rtl="0"/>
          <a:r>
            <a:rPr lang="en-CA" dirty="0" smtClean="0"/>
            <a:t>Training of Trainer(</a:t>
          </a:r>
          <a:r>
            <a:rPr lang="en-CA" dirty="0" err="1" smtClean="0"/>
            <a:t>ToT</a:t>
          </a:r>
          <a:r>
            <a:rPr lang="en-CA" dirty="0" smtClean="0"/>
            <a:t>)</a:t>
          </a:r>
          <a:endParaRPr lang="en-US" dirty="0"/>
        </a:p>
      </dgm:t>
    </dgm:pt>
    <dgm:pt modelId="{022A2A40-1590-4057-962F-5E16887E0602}" type="parTrans" cxnId="{0F6FC162-AE00-40C7-AF1A-435D4C0C117E}">
      <dgm:prSet/>
      <dgm:spPr/>
      <dgm:t>
        <a:bodyPr/>
        <a:lstStyle/>
        <a:p>
          <a:endParaRPr lang="en-US"/>
        </a:p>
      </dgm:t>
    </dgm:pt>
    <dgm:pt modelId="{945B174F-4407-419C-8D09-F614754C146C}" type="sibTrans" cxnId="{0F6FC162-AE00-40C7-AF1A-435D4C0C117E}">
      <dgm:prSet/>
      <dgm:spPr/>
      <dgm:t>
        <a:bodyPr/>
        <a:lstStyle/>
        <a:p>
          <a:endParaRPr lang="en-US"/>
        </a:p>
      </dgm:t>
    </dgm:pt>
    <dgm:pt modelId="{5C104DA1-37B0-40C4-A147-D3143F08913A}" type="pres">
      <dgm:prSet presAssocID="{C8CD9988-3CFC-421C-B5EE-3850702B57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3B7BFC-2D29-4AEB-AC05-E2945F796542}" type="pres">
      <dgm:prSet presAssocID="{974E6549-3084-4FAF-84AC-2FC265619298}" presName="parentLin" presStyleCnt="0"/>
      <dgm:spPr/>
    </dgm:pt>
    <dgm:pt modelId="{28760EAC-D336-40E3-87DC-26ABBB9FB57D}" type="pres">
      <dgm:prSet presAssocID="{974E6549-3084-4FAF-84AC-2FC26561929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1B3307B-42A4-41ED-AD79-D206CBA7D52C}" type="pres">
      <dgm:prSet presAssocID="{974E6549-3084-4FAF-84AC-2FC2656192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30C89-C9FD-4BA3-B47D-799B57446E16}" type="pres">
      <dgm:prSet presAssocID="{974E6549-3084-4FAF-84AC-2FC265619298}" presName="negativeSpace" presStyleCnt="0"/>
      <dgm:spPr/>
    </dgm:pt>
    <dgm:pt modelId="{B5E4F0F4-0970-4EAE-BE2A-599E7BC2B4B7}" type="pres">
      <dgm:prSet presAssocID="{974E6549-3084-4FAF-84AC-2FC26561929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F6FC162-AE00-40C7-AF1A-435D4C0C117E}" srcId="{C8CD9988-3CFC-421C-B5EE-3850702B5743}" destId="{974E6549-3084-4FAF-84AC-2FC265619298}" srcOrd="0" destOrd="0" parTransId="{022A2A40-1590-4057-962F-5E16887E0602}" sibTransId="{945B174F-4407-419C-8D09-F614754C146C}"/>
    <dgm:cxn modelId="{F853E5A9-3EF2-436A-B13B-D897F45137EA}" type="presOf" srcId="{C8CD9988-3CFC-421C-B5EE-3850702B5743}" destId="{5C104DA1-37B0-40C4-A147-D3143F08913A}" srcOrd="0" destOrd="0" presId="urn:microsoft.com/office/officeart/2005/8/layout/list1"/>
    <dgm:cxn modelId="{0540DA58-3909-429E-ABE6-1BD6DAE1CA9E}" type="presOf" srcId="{974E6549-3084-4FAF-84AC-2FC265619298}" destId="{28760EAC-D336-40E3-87DC-26ABBB9FB57D}" srcOrd="0" destOrd="0" presId="urn:microsoft.com/office/officeart/2005/8/layout/list1"/>
    <dgm:cxn modelId="{5194B905-D5A9-4E10-AA8E-FAA65E5C7A01}" type="presOf" srcId="{974E6549-3084-4FAF-84AC-2FC265619298}" destId="{E1B3307B-42A4-41ED-AD79-D206CBA7D52C}" srcOrd="1" destOrd="0" presId="urn:microsoft.com/office/officeart/2005/8/layout/list1"/>
    <dgm:cxn modelId="{F48A4C3E-CB1B-408E-8924-8DA653095D03}" type="presParOf" srcId="{5C104DA1-37B0-40C4-A147-D3143F08913A}" destId="{BB3B7BFC-2D29-4AEB-AC05-E2945F796542}" srcOrd="0" destOrd="0" presId="urn:microsoft.com/office/officeart/2005/8/layout/list1"/>
    <dgm:cxn modelId="{68A0A6D9-A83C-495B-B792-790D2C0BF96B}" type="presParOf" srcId="{BB3B7BFC-2D29-4AEB-AC05-E2945F796542}" destId="{28760EAC-D336-40E3-87DC-26ABBB9FB57D}" srcOrd="0" destOrd="0" presId="urn:microsoft.com/office/officeart/2005/8/layout/list1"/>
    <dgm:cxn modelId="{756B5830-15E6-4F54-87E7-9E5FD369F98D}" type="presParOf" srcId="{BB3B7BFC-2D29-4AEB-AC05-E2945F796542}" destId="{E1B3307B-42A4-41ED-AD79-D206CBA7D52C}" srcOrd="1" destOrd="0" presId="urn:microsoft.com/office/officeart/2005/8/layout/list1"/>
    <dgm:cxn modelId="{A949D948-81D5-4543-BE5D-2441313929CA}" type="presParOf" srcId="{5C104DA1-37B0-40C4-A147-D3143F08913A}" destId="{3C730C89-C9FD-4BA3-B47D-799B57446E16}" srcOrd="1" destOrd="0" presId="urn:microsoft.com/office/officeart/2005/8/layout/list1"/>
    <dgm:cxn modelId="{9F0BD559-F938-4E65-A9F2-51498E33AC82}" type="presParOf" srcId="{5C104DA1-37B0-40C4-A147-D3143F08913A}" destId="{B5E4F0F4-0970-4EAE-BE2A-599E7BC2B4B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55A987-198E-49F5-A355-665FDD2F22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9A5C0B-56AA-46C2-9831-60E0364929DE}">
      <dgm:prSet/>
      <dgm:spPr/>
      <dgm:t>
        <a:bodyPr/>
        <a:lstStyle/>
        <a:p>
          <a:pPr rtl="0"/>
          <a:r>
            <a:rPr lang="en-US" smtClean="0"/>
            <a:t>ToT is intended to train new trainers who are less experience with a particular topic or skill. </a:t>
          </a:r>
          <a:endParaRPr lang="en-US"/>
        </a:p>
      </dgm:t>
    </dgm:pt>
    <dgm:pt modelId="{DBCFCE1B-7839-48EA-9E76-4F4973127777}" type="parTrans" cxnId="{0C2AE4B6-81CE-43C9-BD52-AFADB24B0E17}">
      <dgm:prSet/>
      <dgm:spPr/>
      <dgm:t>
        <a:bodyPr/>
        <a:lstStyle/>
        <a:p>
          <a:endParaRPr lang="en-US"/>
        </a:p>
      </dgm:t>
    </dgm:pt>
    <dgm:pt modelId="{867C0D1E-560B-443C-935E-8B731DF67846}" type="sibTrans" cxnId="{0C2AE4B6-81CE-43C9-BD52-AFADB24B0E17}">
      <dgm:prSet/>
      <dgm:spPr/>
      <dgm:t>
        <a:bodyPr/>
        <a:lstStyle/>
        <a:p>
          <a:endParaRPr lang="en-US"/>
        </a:p>
      </dgm:t>
    </dgm:pt>
    <dgm:pt modelId="{B484D736-DC33-4DB0-B70B-900CD7D6C925}" type="pres">
      <dgm:prSet presAssocID="{B855A987-198E-49F5-A355-665FDD2F22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B9702-DE5D-43CA-A0D8-5B19BB3E45B4}" type="pres">
      <dgm:prSet presAssocID="{D49A5C0B-56AA-46C2-9831-60E0364929DE}" presName="parentText" presStyleLbl="node1" presStyleIdx="0" presStyleCnt="1" custLinFactNeighborX="-1887" custLinFactNeighborY="-16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AE4B6-81CE-43C9-BD52-AFADB24B0E17}" srcId="{B855A987-198E-49F5-A355-665FDD2F2239}" destId="{D49A5C0B-56AA-46C2-9831-60E0364929DE}" srcOrd="0" destOrd="0" parTransId="{DBCFCE1B-7839-48EA-9E76-4F4973127777}" sibTransId="{867C0D1E-560B-443C-935E-8B731DF67846}"/>
    <dgm:cxn modelId="{A691770E-71CB-419C-A187-7A0D8BA429CE}" type="presOf" srcId="{B855A987-198E-49F5-A355-665FDD2F2239}" destId="{B484D736-DC33-4DB0-B70B-900CD7D6C925}" srcOrd="0" destOrd="0" presId="urn:microsoft.com/office/officeart/2005/8/layout/vList2"/>
    <dgm:cxn modelId="{E3DE23AF-1406-46B3-8B9B-404A1C5644DE}" type="presOf" srcId="{D49A5C0B-56AA-46C2-9831-60E0364929DE}" destId="{E8EB9702-DE5D-43CA-A0D8-5B19BB3E45B4}" srcOrd="0" destOrd="0" presId="urn:microsoft.com/office/officeart/2005/8/layout/vList2"/>
    <dgm:cxn modelId="{004F5EC8-7E67-467D-B86E-80C91D96EB19}" type="presParOf" srcId="{B484D736-DC33-4DB0-B70B-900CD7D6C925}" destId="{E8EB9702-DE5D-43CA-A0D8-5B19BB3E45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C3D8B5-859E-49CB-AE3C-BC4BEA5759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4C5C1-EDD7-49E8-B64A-C22BFA1EC086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Training Cycles </a:t>
          </a:r>
          <a:endParaRPr lang="en-US" dirty="0"/>
        </a:p>
      </dgm:t>
    </dgm:pt>
    <dgm:pt modelId="{9D579789-E44C-4DB2-99B2-E1C99D843B63}" type="parTrans" cxnId="{300E3CA3-9CEE-490D-B780-253162C80208}">
      <dgm:prSet/>
      <dgm:spPr/>
      <dgm:t>
        <a:bodyPr/>
        <a:lstStyle/>
        <a:p>
          <a:endParaRPr lang="en-US"/>
        </a:p>
      </dgm:t>
    </dgm:pt>
    <dgm:pt modelId="{94B32101-73D7-4928-9B22-F702254C5A00}" type="sibTrans" cxnId="{300E3CA3-9CEE-490D-B780-253162C80208}">
      <dgm:prSet/>
      <dgm:spPr/>
      <dgm:t>
        <a:bodyPr/>
        <a:lstStyle/>
        <a:p>
          <a:endParaRPr lang="en-US"/>
        </a:p>
      </dgm:t>
    </dgm:pt>
    <dgm:pt modelId="{B1BD621A-49B2-4E83-B169-5B614B6AE6D5}" type="pres">
      <dgm:prSet presAssocID="{ADC3D8B5-859E-49CB-AE3C-BC4BEA5759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20AB9-C75D-409E-ADBD-D27AEC969F4F}" type="pres">
      <dgm:prSet presAssocID="{D714C5C1-EDD7-49E8-B64A-C22BFA1EC086}" presName="parentLin" presStyleCnt="0"/>
      <dgm:spPr/>
    </dgm:pt>
    <dgm:pt modelId="{2C567DDA-AA33-4AFD-8E6E-596E605B49F4}" type="pres">
      <dgm:prSet presAssocID="{D714C5C1-EDD7-49E8-B64A-C22BFA1EC08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B74661F-D1A3-468D-99D9-817E21A34726}" type="pres">
      <dgm:prSet presAssocID="{D714C5C1-EDD7-49E8-B64A-C22BFA1EC0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15E99-3F8B-467A-9389-41A1F04148A2}" type="pres">
      <dgm:prSet presAssocID="{D714C5C1-EDD7-49E8-B64A-C22BFA1EC086}" presName="negativeSpace" presStyleCnt="0"/>
      <dgm:spPr/>
    </dgm:pt>
    <dgm:pt modelId="{23226740-B8E0-491A-A577-7F39E7E33AFC}" type="pres">
      <dgm:prSet presAssocID="{D714C5C1-EDD7-49E8-B64A-C22BFA1EC08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2DFC643-7671-46DC-B2A8-C1D7650C773A}" type="presOf" srcId="{D714C5C1-EDD7-49E8-B64A-C22BFA1EC086}" destId="{2C567DDA-AA33-4AFD-8E6E-596E605B49F4}" srcOrd="0" destOrd="0" presId="urn:microsoft.com/office/officeart/2005/8/layout/list1"/>
    <dgm:cxn modelId="{C8E97B76-99B3-4B18-BF43-68EE0738FBB6}" type="presOf" srcId="{D714C5C1-EDD7-49E8-B64A-C22BFA1EC086}" destId="{3B74661F-D1A3-468D-99D9-817E21A34726}" srcOrd="1" destOrd="0" presId="urn:microsoft.com/office/officeart/2005/8/layout/list1"/>
    <dgm:cxn modelId="{300E3CA3-9CEE-490D-B780-253162C80208}" srcId="{ADC3D8B5-859E-49CB-AE3C-BC4BEA5759B2}" destId="{D714C5C1-EDD7-49E8-B64A-C22BFA1EC086}" srcOrd="0" destOrd="0" parTransId="{9D579789-E44C-4DB2-99B2-E1C99D843B63}" sibTransId="{94B32101-73D7-4928-9B22-F702254C5A00}"/>
    <dgm:cxn modelId="{DDC8C19F-C626-44DF-8057-21373B0186FC}" type="presOf" srcId="{ADC3D8B5-859E-49CB-AE3C-BC4BEA5759B2}" destId="{B1BD621A-49B2-4E83-B169-5B614B6AE6D5}" srcOrd="0" destOrd="0" presId="urn:microsoft.com/office/officeart/2005/8/layout/list1"/>
    <dgm:cxn modelId="{F1248D8F-5A59-4ACC-8B4D-D18D415F74BD}" type="presParOf" srcId="{B1BD621A-49B2-4E83-B169-5B614B6AE6D5}" destId="{B6020AB9-C75D-409E-ADBD-D27AEC969F4F}" srcOrd="0" destOrd="0" presId="urn:microsoft.com/office/officeart/2005/8/layout/list1"/>
    <dgm:cxn modelId="{51813FC6-52FE-4329-A42F-B822A6F3D18E}" type="presParOf" srcId="{B6020AB9-C75D-409E-ADBD-D27AEC969F4F}" destId="{2C567DDA-AA33-4AFD-8E6E-596E605B49F4}" srcOrd="0" destOrd="0" presId="urn:microsoft.com/office/officeart/2005/8/layout/list1"/>
    <dgm:cxn modelId="{39DCE943-327A-421F-9D7D-5A50A293CBFC}" type="presParOf" srcId="{B6020AB9-C75D-409E-ADBD-D27AEC969F4F}" destId="{3B74661F-D1A3-468D-99D9-817E21A34726}" srcOrd="1" destOrd="0" presId="urn:microsoft.com/office/officeart/2005/8/layout/list1"/>
    <dgm:cxn modelId="{1A28336D-7CE8-45E8-98E4-B352E423A08A}" type="presParOf" srcId="{B1BD621A-49B2-4E83-B169-5B614B6AE6D5}" destId="{B5B15E99-3F8B-467A-9389-41A1F04148A2}" srcOrd="1" destOrd="0" presId="urn:microsoft.com/office/officeart/2005/8/layout/list1"/>
    <dgm:cxn modelId="{56444FC3-B4B3-43A3-8391-2DBD939832E8}" type="presParOf" srcId="{B1BD621A-49B2-4E83-B169-5B614B6AE6D5}" destId="{23226740-B8E0-491A-A577-7F39E7E33A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3E7A0-E32A-4F16-937E-506569444F22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EC5B4-BE31-45FF-83D5-02DFBB6252EB}">
      <dsp:nvSpPr>
        <dsp:cNvPr id="0" name=""/>
        <dsp:cNvSpPr/>
      </dsp:nvSpPr>
      <dsp:spPr>
        <a:xfrm>
          <a:off x="525266" y="3441"/>
          <a:ext cx="8076897" cy="9741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Introduction and Objective</a:t>
          </a:r>
          <a:endParaRPr lang="en-US" sz="3300" kern="1200" dirty="0"/>
        </a:p>
      </dsp:txBody>
      <dsp:txXfrm>
        <a:off x="572821" y="50996"/>
        <a:ext cx="7981787" cy="879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C0876-8ADC-48FE-B5D2-9205B8B6D150}">
      <dsp:nvSpPr>
        <dsp:cNvPr id="0" name=""/>
        <dsp:cNvSpPr/>
      </dsp:nvSpPr>
      <dsp:spPr>
        <a:xfrm>
          <a:off x="3104102" y="-27825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DB32C-308F-42D2-8A1A-C0B8B89F5B32}">
      <dsp:nvSpPr>
        <dsp:cNvPr id="0" name=""/>
        <dsp:cNvSpPr/>
      </dsp:nvSpPr>
      <dsp:spPr>
        <a:xfrm>
          <a:off x="4232169" y="1414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/>
            <a:t>Assess and analysis needs</a:t>
          </a:r>
          <a:endParaRPr lang="en-US" sz="1800" kern="1200"/>
        </a:p>
      </dsp:txBody>
      <dsp:txXfrm>
        <a:off x="4282236" y="51481"/>
        <a:ext cx="1951126" cy="925496"/>
      </dsp:txXfrm>
    </dsp:sp>
    <dsp:sp modelId="{1B5C6CE5-7F65-4248-A82A-B2B0CB65CDEC}">
      <dsp:nvSpPr>
        <dsp:cNvPr id="0" name=""/>
        <dsp:cNvSpPr/>
      </dsp:nvSpPr>
      <dsp:spPr>
        <a:xfrm>
          <a:off x="5979109" y="1270641"/>
          <a:ext cx="2051260" cy="102563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/>
            <a:t>Develop learning objectives</a:t>
          </a:r>
          <a:endParaRPr lang="en-US" sz="1800" kern="1200"/>
        </a:p>
      </dsp:txBody>
      <dsp:txXfrm>
        <a:off x="6029176" y="1320708"/>
        <a:ext cx="1951126" cy="925496"/>
      </dsp:txXfrm>
    </dsp:sp>
    <dsp:sp modelId="{16507FDF-9517-4C9C-A1BD-9DF0B6396CA4}">
      <dsp:nvSpPr>
        <dsp:cNvPr id="0" name=""/>
        <dsp:cNvSpPr/>
      </dsp:nvSpPr>
      <dsp:spPr>
        <a:xfrm>
          <a:off x="5311838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Design and develop the program</a:t>
          </a:r>
          <a:endParaRPr lang="en-US" sz="1800" kern="1200" dirty="0"/>
        </a:p>
      </dsp:txBody>
      <dsp:txXfrm>
        <a:off x="5361905" y="3374359"/>
        <a:ext cx="1951126" cy="925496"/>
      </dsp:txXfrm>
    </dsp:sp>
    <dsp:sp modelId="{AC6A4D3A-2175-44CE-88D9-584D8B31344A}">
      <dsp:nvSpPr>
        <dsp:cNvPr id="0" name=""/>
        <dsp:cNvSpPr/>
      </dsp:nvSpPr>
      <dsp:spPr>
        <a:xfrm>
          <a:off x="3152501" y="3324292"/>
          <a:ext cx="2051260" cy="102563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/>
            <a:t>Implement the design</a:t>
          </a:r>
          <a:endParaRPr lang="en-US" sz="1800" kern="1200"/>
        </a:p>
      </dsp:txBody>
      <dsp:txXfrm>
        <a:off x="3202568" y="3374359"/>
        <a:ext cx="1951126" cy="925496"/>
      </dsp:txXfrm>
    </dsp:sp>
    <dsp:sp modelId="{AD16B22E-857F-41F1-A092-9E340DC1C311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/>
            <a:t>Evaluate performance</a:t>
          </a:r>
          <a:endParaRPr lang="en-US" sz="1800" kern="1200"/>
        </a:p>
      </dsp:txBody>
      <dsp:txXfrm>
        <a:off x="2535296" y="1320708"/>
        <a:ext cx="1951126" cy="9254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42987-0D47-465C-A45A-8D8B8F54E70B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6570CFF1-C971-4131-A801-D99CD481E986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Work Safety </a:t>
          </a:r>
          <a:r>
            <a:rPr lang="en-US" sz="3300" kern="1200" dirty="0" smtClean="0"/>
            <a:t/>
          </a:r>
          <a:br>
            <a:rPr lang="en-US" sz="3300" kern="1200" dirty="0" smtClean="0"/>
          </a:b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CE1CF-48FE-416E-B97A-3C57B57033D8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Workplace safety refers to the working environment at a TVET institute and encompasses all factors that affect the safety, health, and well-being of trainees and employees </a:t>
          </a:r>
          <a:endParaRPr lang="en-US" sz="2800" kern="1200"/>
        </a:p>
      </dsp:txBody>
      <dsp:txXfrm>
        <a:off x="184799" y="184799"/>
        <a:ext cx="3416018" cy="39817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0EF22-1713-438E-8E8F-FCC772D68E5E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13F72-24DA-4FCC-A018-09464F3B5A96}">
      <dsp:nvSpPr>
        <dsp:cNvPr id="0" name=""/>
        <dsp:cNvSpPr/>
      </dsp:nvSpPr>
      <dsp:spPr>
        <a:xfrm>
          <a:off x="525780" y="0"/>
          <a:ext cx="7360920" cy="9741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Safety</a:t>
          </a:r>
          <a:endParaRPr lang="en-US" sz="3300" kern="1200"/>
        </a:p>
      </dsp:txBody>
      <dsp:txXfrm>
        <a:off x="573335" y="47555"/>
        <a:ext cx="7265810" cy="879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D82A6-9B65-436A-8D35-1B3B290D2561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60DD3-C81B-46E7-8920-424CEC425A6A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Thanks for your time</a:t>
          </a: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B01B9-0593-4001-8713-336E0674C0BC}">
      <dsp:nvSpPr>
        <dsp:cNvPr id="0" name=""/>
        <dsp:cNvSpPr/>
      </dsp:nvSpPr>
      <dsp:spPr>
        <a:xfrm>
          <a:off x="0" y="0"/>
          <a:ext cx="5239327" cy="1319175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500" kern="1200" dirty="0" smtClean="0"/>
            <a:t>Training Topics</a:t>
          </a:r>
          <a:endParaRPr lang="en-US" sz="5500" kern="1200" dirty="0"/>
        </a:p>
      </dsp:txBody>
      <dsp:txXfrm>
        <a:off x="64397" y="64397"/>
        <a:ext cx="5110533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5125F-6152-4883-8D0D-3B850749EF6F}">
      <dsp:nvSpPr>
        <dsp:cNvPr id="0" name=""/>
        <dsp:cNvSpPr/>
      </dsp:nvSpPr>
      <dsp:spPr>
        <a:xfrm>
          <a:off x="1856139" y="2242"/>
          <a:ext cx="2088156" cy="1078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smtClean="0"/>
            <a:t>Topic one</a:t>
          </a:r>
          <a:endParaRPr lang="en-US" sz="3000" kern="1200"/>
        </a:p>
      </dsp:txBody>
      <dsp:txXfrm>
        <a:off x="1908780" y="54883"/>
        <a:ext cx="1982874" cy="973067"/>
      </dsp:txXfrm>
    </dsp:sp>
    <dsp:sp modelId="{94EC2962-7A97-47B5-94FA-61991DFCBBCE}">
      <dsp:nvSpPr>
        <dsp:cNvPr id="0" name=""/>
        <dsp:cNvSpPr/>
      </dsp:nvSpPr>
      <dsp:spPr>
        <a:xfrm>
          <a:off x="1856139" y="1134509"/>
          <a:ext cx="2088156" cy="1078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smtClean="0"/>
            <a:t>Topic two</a:t>
          </a:r>
          <a:endParaRPr lang="en-US" sz="3000" kern="1200"/>
        </a:p>
      </dsp:txBody>
      <dsp:txXfrm>
        <a:off x="1908780" y="1187150"/>
        <a:ext cx="1982874" cy="973067"/>
      </dsp:txXfrm>
    </dsp:sp>
    <dsp:sp modelId="{3E9E4CA6-D9BC-45AD-9F6B-6DC00905932F}">
      <dsp:nvSpPr>
        <dsp:cNvPr id="0" name=""/>
        <dsp:cNvSpPr/>
      </dsp:nvSpPr>
      <dsp:spPr>
        <a:xfrm>
          <a:off x="1856139" y="2266776"/>
          <a:ext cx="2088156" cy="1078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smtClean="0"/>
            <a:t>Topic three</a:t>
          </a:r>
          <a:endParaRPr lang="en-US" sz="3000" kern="1200"/>
        </a:p>
      </dsp:txBody>
      <dsp:txXfrm>
        <a:off x="1908780" y="2319417"/>
        <a:ext cx="1982874" cy="973067"/>
      </dsp:txXfrm>
    </dsp:sp>
    <dsp:sp modelId="{D411F783-02D9-43C7-B61F-49C2DC0DED30}">
      <dsp:nvSpPr>
        <dsp:cNvPr id="0" name=""/>
        <dsp:cNvSpPr/>
      </dsp:nvSpPr>
      <dsp:spPr>
        <a:xfrm>
          <a:off x="1856139" y="3399044"/>
          <a:ext cx="2088156" cy="1078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smtClean="0"/>
            <a:t>Topic four</a:t>
          </a:r>
          <a:endParaRPr lang="en-US" sz="3000" kern="1200"/>
        </a:p>
      </dsp:txBody>
      <dsp:txXfrm>
        <a:off x="1908780" y="3451685"/>
        <a:ext cx="1982874" cy="973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4308-121A-4547-8A7E-BEF08CDE90FD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46C53-BC63-451E-ADAB-830EC6E23806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No of Triangles?</a:t>
          </a: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2C08-EAEF-4B79-8300-B3CE61E545B8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500" kern="1200" smtClean="0"/>
            <a:t>Training</a:t>
          </a:r>
          <a:endParaRPr lang="en-US" sz="5500" kern="1200"/>
        </a:p>
      </dsp:txBody>
      <dsp:txXfrm>
        <a:off x="64397" y="67590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107B-EF17-4F8C-834A-F00965F19D33}">
      <dsp:nvSpPr>
        <dsp:cNvPr id="0" name=""/>
        <dsp:cNvSpPr/>
      </dsp:nvSpPr>
      <dsp:spPr>
        <a:xfrm>
          <a:off x="0" y="0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Training is the process of learning the skills that you need for a particular job or activity.</a:t>
          </a:r>
          <a:endParaRPr lang="en-US" sz="2600" kern="1200"/>
        </a:p>
      </dsp:txBody>
      <dsp:txXfrm>
        <a:off x="103614" y="103614"/>
        <a:ext cx="3578388" cy="1915324"/>
      </dsp:txXfrm>
    </dsp:sp>
    <dsp:sp modelId="{4BF54BC4-40A0-499C-A85C-F8D611603D7F}">
      <dsp:nvSpPr>
        <dsp:cNvPr id="0" name=""/>
        <dsp:cNvSpPr/>
      </dsp:nvSpPr>
      <dsp:spPr>
        <a:xfrm>
          <a:off x="0" y="21906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smtClean="0"/>
            <a:t>Training vs Education</a:t>
          </a:r>
          <a:endParaRPr lang="en-US" sz="2600" kern="1200"/>
        </a:p>
      </dsp:txBody>
      <dsp:txXfrm>
        <a:off x="103614" y="2294246"/>
        <a:ext cx="3578388" cy="19153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4F0F4-0970-4EAE-BE2A-599E7BC2B4B7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3307B-42A4-41ED-AD79-D206CBA7D52C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Training of Trainer(</a:t>
          </a:r>
          <a:r>
            <a:rPr lang="en-CA" sz="3300" kern="1200" dirty="0" err="1" smtClean="0"/>
            <a:t>ToT</a:t>
          </a:r>
          <a:r>
            <a:rPr lang="en-CA" sz="3300" kern="1200" dirty="0" smtClean="0"/>
            <a:t>)</a:t>
          </a: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702-DE5D-43CA-A0D8-5B19BB3E45B4}">
      <dsp:nvSpPr>
        <dsp:cNvPr id="0" name=""/>
        <dsp:cNvSpPr/>
      </dsp:nvSpPr>
      <dsp:spPr>
        <a:xfrm>
          <a:off x="0" y="0"/>
          <a:ext cx="7832437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ToT is intended to train new trainers who are less experience with a particular topic or skill. </a:t>
          </a:r>
          <a:endParaRPr lang="en-US" sz="3000" kern="1200"/>
        </a:p>
      </dsp:txBody>
      <dsp:txXfrm>
        <a:off x="58257" y="58257"/>
        <a:ext cx="7715923" cy="1076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26740-B8E0-491A-A577-7F39E7E33AFC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661F-D1A3-468D-99D9-817E21A34726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Training Cycles </a:t>
          </a: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0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3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42000">
                <a:schemeClr val="accent1">
                  <a:alpha val="89000"/>
                </a:schemeClr>
              </a:gs>
              <a:gs pos="0">
                <a:schemeClr val="accent3">
                  <a:alpha val="7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4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6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4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FE77-50B5-415E-A54E-A1206152C31A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8356-4983-40CF-933F-774040B8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jpg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9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8.png"/><Relationship Id="rId2" Type="http://schemas.openxmlformats.org/officeDocument/2006/relationships/diagramData" Target="../diagrams/data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31.png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37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36.gif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diagramLayout" Target="../diagrams/layout14.xml"/><Relationship Id="rId7" Type="http://schemas.openxmlformats.org/officeDocument/2006/relationships/image" Target="../media/image41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6.gif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gif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11.png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453" y="3429000"/>
            <a:ext cx="7943273" cy="9791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TRAINING OF TRAINERS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3164" y="4717473"/>
            <a:ext cx="5264727" cy="142615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IBTVET/EBTVET INSTRUCTORS</a:t>
            </a:r>
          </a:p>
          <a:p>
            <a:r>
              <a:rPr lang="en-CA" dirty="0" smtClean="0">
                <a:latin typeface="Bradley Hand ITC" panose="03070402050302030203" pitchFamily="66" charset="0"/>
              </a:rPr>
              <a:t>Facilitator: </a:t>
            </a:r>
            <a:r>
              <a:rPr lang="en-CA" dirty="0" err="1" smtClean="0">
                <a:latin typeface="Bradley Hand ITC" panose="03070402050302030203" pitchFamily="66" charset="0"/>
              </a:rPr>
              <a:t>Abdirahman</a:t>
            </a:r>
            <a:r>
              <a:rPr lang="en-CA" dirty="0" smtClean="0">
                <a:latin typeface="Bradley Hand ITC" panose="03070402050302030203" pitchFamily="66" charset="0"/>
              </a:rPr>
              <a:t> </a:t>
            </a:r>
            <a:r>
              <a:rPr lang="en-CA" dirty="0" err="1" smtClean="0">
                <a:latin typeface="Bradley Hand ITC" panose="03070402050302030203" pitchFamily="66" charset="0"/>
              </a:rPr>
              <a:t>Sheikhdon</a:t>
            </a:r>
            <a:endParaRPr lang="en-CA" dirty="0" smtClean="0">
              <a:latin typeface="Bradley Hand ITC" panose="03070402050302030203" pitchFamily="66" charset="0"/>
            </a:endParaRPr>
          </a:p>
          <a:p>
            <a:r>
              <a:rPr lang="en-CA" dirty="0" smtClean="0">
                <a:latin typeface="Bradley Hand ITC" panose="03070402050302030203" pitchFamily="66" charset="0"/>
              </a:rPr>
              <a:t>18</a:t>
            </a:r>
            <a:r>
              <a:rPr lang="en-CA" baseline="30000" dirty="0" smtClean="0">
                <a:latin typeface="Bradley Hand ITC" panose="03070402050302030203" pitchFamily="66" charset="0"/>
              </a:rPr>
              <a:t>th</a:t>
            </a:r>
            <a:r>
              <a:rPr lang="en-CA" dirty="0" smtClean="0">
                <a:latin typeface="Bradley Hand ITC" panose="03070402050302030203" pitchFamily="66" charset="0"/>
              </a:rPr>
              <a:t> to 22</a:t>
            </a:r>
            <a:r>
              <a:rPr lang="en-CA" baseline="30000" dirty="0" smtClean="0">
                <a:latin typeface="Bradley Hand ITC" panose="03070402050302030203" pitchFamily="66" charset="0"/>
              </a:rPr>
              <a:t>nd</a:t>
            </a:r>
            <a:r>
              <a:rPr lang="en-CA" dirty="0" smtClean="0">
                <a:latin typeface="Bradley Hand ITC" panose="03070402050302030203" pitchFamily="66" charset="0"/>
              </a:rPr>
              <a:t> </a:t>
            </a:r>
            <a:r>
              <a:rPr lang="en-CA" dirty="0" err="1" smtClean="0">
                <a:latin typeface="Bradley Hand ITC" panose="03070402050302030203" pitchFamily="66" charset="0"/>
              </a:rPr>
              <a:t>Jenaury</a:t>
            </a:r>
            <a:r>
              <a:rPr lang="en-CA" dirty="0" smtClean="0">
                <a:latin typeface="Bradley Hand ITC" panose="03070402050302030203" pitchFamily="66" charset="0"/>
              </a:rPr>
              <a:t>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Sh. Ali, mail to: abdirahman.sh.ali@gmail.com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466725"/>
            <a:ext cx="10344150" cy="592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61937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2720975" cy="2720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Sh. Ali, mail to: abdirahman.sh.ali@gmail.com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0" y="119061"/>
            <a:ext cx="3397250" cy="339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2600325"/>
            <a:ext cx="209550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2190749" cy="2190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4" y="4260850"/>
            <a:ext cx="20955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260850"/>
            <a:ext cx="2095500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3434" b="8584"/>
          <a:stretch/>
        </p:blipFill>
        <p:spPr>
          <a:xfrm>
            <a:off x="6762749" y="119061"/>
            <a:ext cx="2057400" cy="1952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4196" y="4190611"/>
            <a:ext cx="3149604" cy="2235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" y="4754561"/>
            <a:ext cx="1760538" cy="1760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70" y="2320129"/>
            <a:ext cx="1870481" cy="1870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74" y="2328862"/>
            <a:ext cx="1671638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58248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253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5337" y="481012"/>
            <a:ext cx="2207185" cy="210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b="7949"/>
          <a:stretch/>
        </p:blipFill>
        <p:spPr>
          <a:xfrm>
            <a:off x="6812522" y="481013"/>
            <a:ext cx="2788678" cy="1859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/>
          <a:srcRect t="6867"/>
          <a:stretch/>
        </p:blipFill>
        <p:spPr>
          <a:xfrm>
            <a:off x="9601200" y="721519"/>
            <a:ext cx="2152650" cy="20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5387" y="2962275"/>
            <a:ext cx="2028825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1577" y="3342347"/>
            <a:ext cx="1509713" cy="18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62919"/>
            <a:ext cx="2380456" cy="23804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Sh. Ali, mail to: abdirahman.sh.ali@gmail.com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1762919"/>
            <a:ext cx="381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7974" r="7308" b="14639"/>
          <a:stretch/>
        </p:blipFill>
        <p:spPr>
          <a:xfrm>
            <a:off x="8686800" y="-448469"/>
            <a:ext cx="2428875" cy="2439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67150"/>
            <a:ext cx="20955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800" y="0"/>
            <a:ext cx="1933575" cy="1933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4229100"/>
            <a:ext cx="1847850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-58737"/>
            <a:ext cx="1581150" cy="1581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/>
          <a:srcRect t="9947" b="17797"/>
          <a:stretch/>
        </p:blipFill>
        <p:spPr>
          <a:xfrm>
            <a:off x="8729663" y="2000250"/>
            <a:ext cx="2794664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56" y="1830451"/>
            <a:ext cx="2686844" cy="26868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Sh. Ali, mail to: abdirahman.sh.ali@gmail.com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60" y="2881265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027906"/>
            <a:ext cx="1377143" cy="1237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ular Callout 11"/>
          <p:cNvSpPr/>
          <p:nvPr/>
        </p:nvSpPr>
        <p:spPr>
          <a:xfrm>
            <a:off x="2549770" y="1973995"/>
            <a:ext cx="7433896" cy="3701562"/>
          </a:xfrm>
          <a:prstGeom prst="wedgeRectCallout">
            <a:avLst>
              <a:gd name="adj1" fmla="val -56407"/>
              <a:gd name="adj2" fmla="val -4319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main objectives of the training are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Understand </a:t>
            </a:r>
            <a:r>
              <a:rPr lang="en-US" dirty="0"/>
              <a:t>learning, learning styles and how people learn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Familiarize </a:t>
            </a:r>
            <a:r>
              <a:rPr lang="en-US" dirty="0"/>
              <a:t>and use innovative pedagogy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effective training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and deliver training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Engage </a:t>
            </a:r>
            <a:r>
              <a:rPr lang="en-US" dirty="0"/>
              <a:t>and motive trainees in effective ways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Recognize </a:t>
            </a:r>
            <a:r>
              <a:rPr lang="en-US" dirty="0"/>
              <a:t>the different training evaluation methods and learner assessment </a:t>
            </a:r>
          </a:p>
        </p:txBody>
      </p:sp>
      <p:sp>
        <p:nvSpPr>
          <p:cNvPr id="15" name="AutoShape 2" descr="Image result for Mission icon"/>
          <p:cNvSpPr>
            <a:spLocks noChangeAspect="1" noChangeArrowheads="1"/>
          </p:cNvSpPr>
          <p:nvPr/>
        </p:nvSpPr>
        <p:spPr bwMode="auto">
          <a:xfrm>
            <a:off x="2341418" y="-217864"/>
            <a:ext cx="3100532" cy="19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165559"/>
              </p:ext>
            </p:extLst>
          </p:nvPr>
        </p:nvGraphicFramePr>
        <p:xfrm>
          <a:off x="838200" y="365125"/>
          <a:ext cx="523932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8136677"/>
              </p:ext>
            </p:extLst>
          </p:nvPr>
        </p:nvGraphicFramePr>
        <p:xfrm>
          <a:off x="-1080654" y="2133600"/>
          <a:ext cx="5800436" cy="447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380508" y="2133600"/>
            <a:ext cx="6771297" cy="2299855"/>
          </a:xfrm>
          <a:prstGeom prst="wedgeRectCallout">
            <a:avLst>
              <a:gd name="adj1" fmla="val -57516"/>
              <a:gd name="adj2" fmla="val -4130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About </a:t>
            </a:r>
            <a:r>
              <a:rPr lang="en-CA" sz="2400" dirty="0" err="1" smtClean="0"/>
              <a:t>ToT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Training Cycle(Needs assessment, objectives, design, implementation and evaluation)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Inclusion, gender and child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Safety</a:t>
            </a:r>
          </a:p>
          <a:p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717636" y="2549887"/>
            <a:ext cx="4719782" cy="3990109"/>
          </a:xfrm>
          <a:prstGeom prst="wedgeRectCallout">
            <a:avLst>
              <a:gd name="adj1" fmla="val -69122"/>
              <a:gd name="adj2" fmla="val -12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Innovative pedagogy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Learning and learning 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Adult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Competency of TVET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Cooperative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Experimental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Individual learning</a:t>
            </a:r>
          </a:p>
          <a:p>
            <a:endParaRPr lang="en-CA" sz="2400" dirty="0" smtClean="0"/>
          </a:p>
          <a:p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3532909" y="1551710"/>
            <a:ext cx="5223164" cy="4849090"/>
          </a:xfrm>
          <a:prstGeom prst="wedgeRectCallout">
            <a:avLst>
              <a:gd name="adj1" fmla="val -63643"/>
              <a:gd name="adj2" fmla="val 2489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 Innovative teaching 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Lesson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Brainstorming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Demonstration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Problem solving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Role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Discovery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Case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Field trip</a:t>
            </a:r>
          </a:p>
          <a:p>
            <a:endParaRPr lang="en-CA" sz="2400" dirty="0" smtClean="0"/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3532909" y="3888509"/>
            <a:ext cx="5223164" cy="2724727"/>
          </a:xfrm>
          <a:prstGeom prst="wedgeRectCallout">
            <a:avLst>
              <a:gd name="adj1" fmla="val -63643"/>
              <a:gd name="adj2" fmla="val 2489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 Coaching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Motivation of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Learning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Training </a:t>
            </a:r>
            <a:r>
              <a:rPr lang="en-CA" sz="2400" dirty="0" err="1" smtClean="0"/>
              <a:t>Evlaution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Pre/post test</a:t>
            </a:r>
          </a:p>
          <a:p>
            <a:endParaRPr lang="en-CA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919453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-4038" t="-161" r="1987" b="-645"/>
          <a:stretch/>
        </p:blipFill>
        <p:spPr>
          <a:xfrm>
            <a:off x="2631832" y="1690688"/>
            <a:ext cx="4665784" cy="38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9295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500" y="2595562"/>
            <a:ext cx="6172316" cy="3024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24" y="360363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760383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54" y="855158"/>
            <a:ext cx="2095500" cy="2095500"/>
          </a:xfr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62625212"/>
              </p:ext>
            </p:extLst>
          </p:nvPr>
        </p:nvGraphicFramePr>
        <p:xfrm>
          <a:off x="1099126" y="2115127"/>
          <a:ext cx="7832437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16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938316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47528"/>
              </p:ext>
            </p:extLst>
          </p:nvPr>
        </p:nvGraphicFramePr>
        <p:xfrm>
          <a:off x="773544" y="18284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842829" y="1072267"/>
            <a:ext cx="4137889" cy="1542472"/>
          </a:xfrm>
          <a:prstGeom prst="wedgeRectCallout">
            <a:avLst>
              <a:gd name="adj1" fmla="val -67959"/>
              <a:gd name="adj2" fmla="val 34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It </a:t>
            </a:r>
            <a:r>
              <a:rPr lang="en-US" dirty="0"/>
              <a:t>is needed to conduct and </a:t>
            </a:r>
          </a:p>
          <a:p>
            <a:pPr algn="just"/>
            <a:r>
              <a:rPr lang="en-US" dirty="0"/>
              <a:t>analysis data, to identify specific needs. </a:t>
            </a:r>
          </a:p>
          <a:p>
            <a:r>
              <a:rPr lang="en-US" dirty="0"/>
              <a:t>The main reason is </a:t>
            </a:r>
            <a:r>
              <a:rPr lang="en-US" dirty="0" smtClean="0"/>
              <a:t>ensure </a:t>
            </a:r>
            <a:r>
              <a:rPr lang="en-US" dirty="0"/>
              <a:t>there is </a:t>
            </a:r>
          </a:p>
          <a:p>
            <a:r>
              <a:rPr lang="en-US" dirty="0"/>
              <a:t>a reason to conduct </a:t>
            </a:r>
            <a:r>
              <a:rPr lang="en-US" dirty="0" smtClean="0"/>
              <a:t>training. (Gap filling)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9023928" y="2788598"/>
            <a:ext cx="3168072" cy="1242446"/>
          </a:xfrm>
          <a:prstGeom prst="wedgeRectCallout">
            <a:avLst>
              <a:gd name="adj1" fmla="val -57691"/>
              <a:gd name="adj2" fmla="val 44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After determining training </a:t>
            </a:r>
          </a:p>
          <a:p>
            <a:r>
              <a:rPr lang="en-US" dirty="0"/>
              <a:t>need, the next step is to state training </a:t>
            </a:r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8400471" y="4645891"/>
            <a:ext cx="3569855" cy="1126836"/>
          </a:xfrm>
          <a:prstGeom prst="wedgeRectCallout">
            <a:avLst>
              <a:gd name="adj1" fmla="val -57691"/>
              <a:gd name="adj2" fmla="val 44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CA" sz="2400" dirty="0" smtClean="0"/>
              <a:t>Contents and Methodology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258619" y="4562763"/>
            <a:ext cx="2872508" cy="1617025"/>
          </a:xfrm>
          <a:prstGeom prst="wedgeRectCallout">
            <a:avLst>
              <a:gd name="adj1" fmla="val 79404"/>
              <a:gd name="adj2" fmla="val 5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 </a:t>
            </a:r>
            <a:r>
              <a:rPr lang="en-US" dirty="0"/>
              <a:t>trainer will complete various </a:t>
            </a:r>
            <a:r>
              <a:rPr lang="en-US" dirty="0" smtClean="0"/>
              <a:t>activities </a:t>
            </a:r>
            <a:r>
              <a:rPr lang="en-US" dirty="0"/>
              <a:t>that were prepared before the </a:t>
            </a:r>
          </a:p>
          <a:p>
            <a:r>
              <a:rPr lang="en-US" dirty="0"/>
              <a:t>training.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7709" y="1463963"/>
            <a:ext cx="3232727" cy="1406186"/>
          </a:xfrm>
          <a:prstGeom prst="wedgeRectCallout">
            <a:avLst>
              <a:gd name="adj1" fmla="val 59147"/>
              <a:gd name="adj2" fmla="val 6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the training should be </a:t>
            </a:r>
          </a:p>
          <a:p>
            <a:r>
              <a:rPr lang="en-US" dirty="0"/>
              <a:t>evaluated to determine if it was successful </a:t>
            </a:r>
            <a:r>
              <a:rPr lang="en-US" dirty="0" smtClean="0"/>
              <a:t>and </a:t>
            </a:r>
            <a:r>
              <a:rPr lang="en-US" dirty="0"/>
              <a:t>met training objectives.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549" y="-188623"/>
            <a:ext cx="1274269" cy="119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3175" y="-160914"/>
            <a:ext cx="1300452" cy="1244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1089" y="-188623"/>
            <a:ext cx="1256375" cy="12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6253" y="-202702"/>
            <a:ext cx="1421097" cy="1336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20450" y="-22209"/>
            <a:ext cx="1187514" cy="975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3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Sh. Ali, mail to: abdirahman.sh.ali@gmail.com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800100"/>
            <a:ext cx="8372606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Sh. Ali, mail to: abdirahman.sh.ali@gmail.com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241299"/>
            <a:ext cx="7977531" cy="59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</TotalTime>
  <Words>378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Office Theme</vt:lpstr>
      <vt:lpstr>TRAINING OF TRAINERS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OF TRAINERS</dc:title>
  <dc:creator>hp</dc:creator>
  <cp:lastModifiedBy>hp</cp:lastModifiedBy>
  <cp:revision>31</cp:revision>
  <dcterms:created xsi:type="dcterms:W3CDTF">2021-12-14T08:31:27Z</dcterms:created>
  <dcterms:modified xsi:type="dcterms:W3CDTF">2023-09-14T04:30:25Z</dcterms:modified>
</cp:coreProperties>
</file>