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81" r:id="rId6"/>
    <p:sldId id="267" r:id="rId7"/>
    <p:sldId id="269" r:id="rId8"/>
    <p:sldId id="270" r:id="rId9"/>
    <p:sldId id="257" r:id="rId10"/>
    <p:sldId id="273" r:id="rId11"/>
    <p:sldId id="258" r:id="rId12"/>
    <p:sldId id="276" r:id="rId13"/>
    <p:sldId id="278" r:id="rId14"/>
    <p:sldId id="259" r:id="rId15"/>
    <p:sldId id="260" r:id="rId16"/>
    <p:sldId id="274" r:id="rId17"/>
    <p:sldId id="275" r:id="rId18"/>
    <p:sldId id="277" r:id="rId19"/>
    <p:sldId id="279" r:id="rId20"/>
    <p:sldId id="261" r:id="rId21"/>
    <p:sldId id="262" r:id="rId22"/>
    <p:sldId id="263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E7091-C1A6-4B5E-AF0D-D1F8E62F66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FC1988-0972-4C4E-9243-47F0C39A00D0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en-CA" smtClean="0"/>
            <a:t>Training Methods</a:t>
          </a:r>
          <a:endParaRPr lang="en-US"/>
        </a:p>
      </dgm:t>
    </dgm:pt>
    <dgm:pt modelId="{B730C0E0-DF0E-43B5-B50E-B03FAC18CA01}" type="parTrans" cxnId="{1FF7FB07-DAF2-4B1E-92A5-2B863698218B}">
      <dgm:prSet/>
      <dgm:spPr/>
      <dgm:t>
        <a:bodyPr/>
        <a:lstStyle/>
        <a:p>
          <a:endParaRPr lang="en-US"/>
        </a:p>
      </dgm:t>
    </dgm:pt>
    <dgm:pt modelId="{494E1586-B79C-48A2-AC48-C2D5FBCF774F}" type="sibTrans" cxnId="{1FF7FB07-DAF2-4B1E-92A5-2B863698218B}">
      <dgm:prSet/>
      <dgm:spPr/>
      <dgm:t>
        <a:bodyPr/>
        <a:lstStyle/>
        <a:p>
          <a:endParaRPr lang="en-US"/>
        </a:p>
      </dgm:t>
    </dgm:pt>
    <dgm:pt modelId="{12DA8CA1-247A-4141-A53A-6916038A537F}" type="pres">
      <dgm:prSet presAssocID="{723E7091-C1A6-4B5E-AF0D-D1F8E62F66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765477-89B9-4173-BD50-2C38916C253C}" type="pres">
      <dgm:prSet presAssocID="{DFFC1988-0972-4C4E-9243-47F0C39A00D0}" presName="parentLin" presStyleCnt="0"/>
      <dgm:spPr/>
    </dgm:pt>
    <dgm:pt modelId="{894E0237-69E5-4C93-B2CB-547EA7768F0E}" type="pres">
      <dgm:prSet presAssocID="{DFFC1988-0972-4C4E-9243-47F0C39A00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9788F97-A449-458A-ADC2-3046CFCF14C9}" type="pres">
      <dgm:prSet presAssocID="{DFFC1988-0972-4C4E-9243-47F0C39A00D0}" presName="parentText" presStyleLbl="node1" presStyleIdx="0" presStyleCnt="1" custScaleY="630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9ED9A-EA3D-4DA1-AB28-A4D6AC6ED449}" type="pres">
      <dgm:prSet presAssocID="{DFFC1988-0972-4C4E-9243-47F0C39A00D0}" presName="negativeSpace" presStyleCnt="0"/>
      <dgm:spPr/>
    </dgm:pt>
    <dgm:pt modelId="{A0AA4C0E-446A-4837-9E2B-A00FF07ABEE8}" type="pres">
      <dgm:prSet presAssocID="{DFFC1988-0972-4C4E-9243-47F0C39A00D0}" presName="childText" presStyleLbl="conFgAcc1" presStyleIdx="0" presStyleCnt="1" custLinFactNeighborY="-1366">
        <dgm:presLayoutVars>
          <dgm:bulletEnabled val="1"/>
        </dgm:presLayoutVars>
      </dgm:prSet>
      <dgm:spPr>
        <a:solidFill>
          <a:schemeClr val="accent4">
            <a:lumMod val="60000"/>
            <a:lumOff val="40000"/>
            <a:alpha val="90000"/>
          </a:schemeClr>
        </a:solidFill>
      </dgm:spPr>
    </dgm:pt>
  </dgm:ptLst>
  <dgm:cxnLst>
    <dgm:cxn modelId="{3B1A5BE2-A89A-4E9B-8CD8-4E09CEBA6669}" type="presOf" srcId="{DFFC1988-0972-4C4E-9243-47F0C39A00D0}" destId="{894E0237-69E5-4C93-B2CB-547EA7768F0E}" srcOrd="0" destOrd="0" presId="urn:microsoft.com/office/officeart/2005/8/layout/list1"/>
    <dgm:cxn modelId="{1FF7FB07-DAF2-4B1E-92A5-2B863698218B}" srcId="{723E7091-C1A6-4B5E-AF0D-D1F8E62F66F8}" destId="{DFFC1988-0972-4C4E-9243-47F0C39A00D0}" srcOrd="0" destOrd="0" parTransId="{B730C0E0-DF0E-43B5-B50E-B03FAC18CA01}" sibTransId="{494E1586-B79C-48A2-AC48-C2D5FBCF774F}"/>
    <dgm:cxn modelId="{ACA85BB5-527C-4353-A574-941CC7BC7599}" type="presOf" srcId="{723E7091-C1A6-4B5E-AF0D-D1F8E62F66F8}" destId="{12DA8CA1-247A-4141-A53A-6916038A537F}" srcOrd="0" destOrd="0" presId="urn:microsoft.com/office/officeart/2005/8/layout/list1"/>
    <dgm:cxn modelId="{F5FD8749-A229-4E6D-9779-5B851D2AF18F}" type="presOf" srcId="{DFFC1988-0972-4C4E-9243-47F0C39A00D0}" destId="{89788F97-A449-458A-ADC2-3046CFCF14C9}" srcOrd="1" destOrd="0" presId="urn:microsoft.com/office/officeart/2005/8/layout/list1"/>
    <dgm:cxn modelId="{E931D638-F2AD-4942-B983-3AE0938BE99B}" type="presParOf" srcId="{12DA8CA1-247A-4141-A53A-6916038A537F}" destId="{61765477-89B9-4173-BD50-2C38916C253C}" srcOrd="0" destOrd="0" presId="urn:microsoft.com/office/officeart/2005/8/layout/list1"/>
    <dgm:cxn modelId="{B3D018B0-C33F-4776-9F27-6F72F40C4BE7}" type="presParOf" srcId="{61765477-89B9-4173-BD50-2C38916C253C}" destId="{894E0237-69E5-4C93-B2CB-547EA7768F0E}" srcOrd="0" destOrd="0" presId="urn:microsoft.com/office/officeart/2005/8/layout/list1"/>
    <dgm:cxn modelId="{90AEAE61-6269-4066-9C83-CD81038C4A68}" type="presParOf" srcId="{61765477-89B9-4173-BD50-2C38916C253C}" destId="{89788F97-A449-458A-ADC2-3046CFCF14C9}" srcOrd="1" destOrd="0" presId="urn:microsoft.com/office/officeart/2005/8/layout/list1"/>
    <dgm:cxn modelId="{BA032BB8-5A29-4471-9724-8C00422F4177}" type="presParOf" srcId="{12DA8CA1-247A-4141-A53A-6916038A537F}" destId="{5389ED9A-EA3D-4DA1-AB28-A4D6AC6ED449}" srcOrd="1" destOrd="0" presId="urn:microsoft.com/office/officeart/2005/8/layout/list1"/>
    <dgm:cxn modelId="{3DA4F3CB-90F0-4E08-AA68-7A37B8EE57A8}" type="presParOf" srcId="{12DA8CA1-247A-4141-A53A-6916038A537F}" destId="{A0AA4C0E-446A-4837-9E2B-A00FF07ABEE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2C2CAC-F5F3-4BBE-AAA2-B93713E61E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EA1BF1-20C0-4C39-BE1E-4EEA4CA6F5F9}">
      <dgm:prSet/>
      <dgm:spPr/>
      <dgm:t>
        <a:bodyPr/>
        <a:lstStyle/>
        <a:p>
          <a:pPr rtl="0"/>
          <a:r>
            <a:rPr lang="en-US" smtClean="0"/>
            <a:t>A lesson is an organized set of activities designed to present one manageable-sized piece of your course. </a:t>
          </a:r>
          <a:endParaRPr lang="en-US"/>
        </a:p>
      </dgm:t>
    </dgm:pt>
    <dgm:pt modelId="{321FFEC7-9A0F-450C-B293-74D2265C23CF}" type="parTrans" cxnId="{5BE9F7A1-CF1A-46C9-A4FA-3FB56C8F1372}">
      <dgm:prSet/>
      <dgm:spPr/>
      <dgm:t>
        <a:bodyPr/>
        <a:lstStyle/>
        <a:p>
          <a:endParaRPr lang="en-US"/>
        </a:p>
      </dgm:t>
    </dgm:pt>
    <dgm:pt modelId="{B5AF1EF0-6782-457D-A1FC-1B3E62C638AF}" type="sibTrans" cxnId="{5BE9F7A1-CF1A-46C9-A4FA-3FB56C8F1372}">
      <dgm:prSet/>
      <dgm:spPr/>
      <dgm:t>
        <a:bodyPr/>
        <a:lstStyle/>
        <a:p>
          <a:endParaRPr lang="en-US"/>
        </a:p>
      </dgm:t>
    </dgm:pt>
    <dgm:pt modelId="{DFB5D234-53A8-4A53-BFBF-ED4D7DFC8F15}">
      <dgm:prSet/>
      <dgm:spPr>
        <a:solidFill>
          <a:schemeClr val="accent5">
            <a:lumMod val="5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Who are they? (audience) </a:t>
          </a:r>
          <a:endParaRPr lang="en-US" dirty="0">
            <a:solidFill>
              <a:schemeClr val="bg1"/>
            </a:solidFill>
          </a:endParaRPr>
        </a:p>
      </dgm:t>
    </dgm:pt>
    <dgm:pt modelId="{FFF6C3DC-22A7-471C-A5CE-19D733171B1B}" type="parTrans" cxnId="{913639E0-DADF-4DE9-A901-D48F5D1E4071}">
      <dgm:prSet/>
      <dgm:spPr/>
      <dgm:t>
        <a:bodyPr/>
        <a:lstStyle/>
        <a:p>
          <a:endParaRPr lang="en-US"/>
        </a:p>
      </dgm:t>
    </dgm:pt>
    <dgm:pt modelId="{0E7FD620-32CD-401D-8DC2-7A8F3033ADF4}" type="sibTrans" cxnId="{913639E0-DADF-4DE9-A901-D48F5D1E4071}">
      <dgm:prSet/>
      <dgm:spPr/>
      <dgm:t>
        <a:bodyPr/>
        <a:lstStyle/>
        <a:p>
          <a:endParaRPr lang="en-US"/>
        </a:p>
      </dgm:t>
    </dgm:pt>
    <dgm:pt modelId="{0B9CC3B0-5FE8-486A-95CF-B623C20A2FF9}">
      <dgm:prSet/>
      <dgm:spPr>
        <a:solidFill>
          <a:schemeClr val="accent5">
            <a:lumMod val="5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What do they already know? (skills and knowledge) </a:t>
          </a:r>
          <a:endParaRPr lang="en-US" dirty="0">
            <a:solidFill>
              <a:schemeClr val="bg1"/>
            </a:solidFill>
          </a:endParaRPr>
        </a:p>
      </dgm:t>
    </dgm:pt>
    <dgm:pt modelId="{BC13A915-9C26-4531-97DE-59149E514D3E}" type="parTrans" cxnId="{C416B09F-CCAF-45FF-8C7D-DA6B5D2A59A3}">
      <dgm:prSet/>
      <dgm:spPr/>
      <dgm:t>
        <a:bodyPr/>
        <a:lstStyle/>
        <a:p>
          <a:endParaRPr lang="en-US"/>
        </a:p>
      </dgm:t>
    </dgm:pt>
    <dgm:pt modelId="{64AD540B-07D2-4B63-9D42-54D77A1984E8}" type="sibTrans" cxnId="{C416B09F-CCAF-45FF-8C7D-DA6B5D2A59A3}">
      <dgm:prSet/>
      <dgm:spPr/>
      <dgm:t>
        <a:bodyPr/>
        <a:lstStyle/>
        <a:p>
          <a:endParaRPr lang="en-US"/>
        </a:p>
      </dgm:t>
    </dgm:pt>
    <dgm:pt modelId="{CAA5C906-2A95-461B-A339-EC3ABFD3B138}">
      <dgm:prSet/>
      <dgm:spPr>
        <a:solidFill>
          <a:schemeClr val="accent5">
            <a:lumMod val="5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Why should they learn about this? (experience, training, education) </a:t>
          </a:r>
          <a:endParaRPr lang="en-US" dirty="0">
            <a:solidFill>
              <a:schemeClr val="bg1"/>
            </a:solidFill>
          </a:endParaRPr>
        </a:p>
      </dgm:t>
    </dgm:pt>
    <dgm:pt modelId="{23ACB55C-50A1-45B2-ADBD-6AC839B171DB}" type="parTrans" cxnId="{54FC36AF-4C20-4C69-BAE4-55BE466326D8}">
      <dgm:prSet/>
      <dgm:spPr/>
      <dgm:t>
        <a:bodyPr/>
        <a:lstStyle/>
        <a:p>
          <a:endParaRPr lang="en-US"/>
        </a:p>
      </dgm:t>
    </dgm:pt>
    <dgm:pt modelId="{57E1DB88-0BBA-4628-97FD-964C98857337}" type="sibTrans" cxnId="{54FC36AF-4C20-4C69-BAE4-55BE466326D8}">
      <dgm:prSet/>
      <dgm:spPr/>
      <dgm:t>
        <a:bodyPr/>
        <a:lstStyle/>
        <a:p>
          <a:endParaRPr lang="en-US"/>
        </a:p>
      </dgm:t>
    </dgm:pt>
    <dgm:pt modelId="{882EEDF5-3871-40B5-B5DD-ADF5D53CC4CA}">
      <dgm:prSet/>
      <dgm:spPr>
        <a:solidFill>
          <a:schemeClr val="accent5">
            <a:lumMod val="5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What must they learn? ( areas of interest) </a:t>
          </a:r>
          <a:endParaRPr lang="en-US" dirty="0">
            <a:solidFill>
              <a:schemeClr val="bg1"/>
            </a:solidFill>
          </a:endParaRPr>
        </a:p>
      </dgm:t>
    </dgm:pt>
    <dgm:pt modelId="{A9054E50-946E-4296-8E70-C58BEBB0560B}" type="parTrans" cxnId="{0107B572-6FDD-4B84-B42E-07571DA0C9A2}">
      <dgm:prSet/>
      <dgm:spPr/>
      <dgm:t>
        <a:bodyPr/>
        <a:lstStyle/>
        <a:p>
          <a:endParaRPr lang="en-US"/>
        </a:p>
      </dgm:t>
    </dgm:pt>
    <dgm:pt modelId="{744692D9-CDBD-4462-A0B7-91D340FAF211}" type="sibTrans" cxnId="{0107B572-6FDD-4B84-B42E-07571DA0C9A2}">
      <dgm:prSet/>
      <dgm:spPr/>
      <dgm:t>
        <a:bodyPr/>
        <a:lstStyle/>
        <a:p>
          <a:endParaRPr lang="en-US"/>
        </a:p>
      </dgm:t>
    </dgm:pt>
    <dgm:pt modelId="{A9A235E8-3B2C-4017-9EAA-82D27C0A67A5}">
      <dgm:prSet/>
      <dgm:spPr>
        <a:solidFill>
          <a:schemeClr val="accent5">
            <a:lumMod val="5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What must they do to learn? ( attending training ) </a:t>
          </a:r>
          <a:endParaRPr lang="en-US" dirty="0">
            <a:solidFill>
              <a:schemeClr val="bg1"/>
            </a:solidFill>
          </a:endParaRPr>
        </a:p>
      </dgm:t>
    </dgm:pt>
    <dgm:pt modelId="{F8E11D11-493E-4C24-8EF6-A5FB8B393994}" type="parTrans" cxnId="{5CAEC05A-984F-49D0-8A75-E7F9C2AE0F11}">
      <dgm:prSet/>
      <dgm:spPr/>
      <dgm:t>
        <a:bodyPr/>
        <a:lstStyle/>
        <a:p>
          <a:endParaRPr lang="en-US"/>
        </a:p>
      </dgm:t>
    </dgm:pt>
    <dgm:pt modelId="{EA749F5B-EF1B-4D85-8D6A-2DB3C1AB331D}" type="sibTrans" cxnId="{5CAEC05A-984F-49D0-8A75-E7F9C2AE0F11}">
      <dgm:prSet/>
      <dgm:spPr/>
      <dgm:t>
        <a:bodyPr/>
        <a:lstStyle/>
        <a:p>
          <a:endParaRPr lang="en-US"/>
        </a:p>
      </dgm:t>
    </dgm:pt>
    <dgm:pt modelId="{D0DDE1DE-1494-4BAD-9CE1-362F1591D057}">
      <dgm:prSet/>
      <dgm:spPr>
        <a:solidFill>
          <a:schemeClr val="accent5">
            <a:lumMod val="5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How will they demonstrate their learning? ( different methods) </a:t>
          </a:r>
          <a:endParaRPr lang="en-US" dirty="0">
            <a:solidFill>
              <a:schemeClr val="bg1"/>
            </a:solidFill>
          </a:endParaRPr>
        </a:p>
      </dgm:t>
    </dgm:pt>
    <dgm:pt modelId="{4F9528D0-DB94-44B1-A18B-D4B53AAEBF14}" type="parTrans" cxnId="{F0DB99BB-31E6-4A2D-8A5C-E5F8954B69E4}">
      <dgm:prSet/>
      <dgm:spPr/>
      <dgm:t>
        <a:bodyPr/>
        <a:lstStyle/>
        <a:p>
          <a:endParaRPr lang="en-US"/>
        </a:p>
      </dgm:t>
    </dgm:pt>
    <dgm:pt modelId="{FEF9A79C-D495-400C-8DB2-5F82C7CFB60F}" type="sibTrans" cxnId="{F0DB99BB-31E6-4A2D-8A5C-E5F8954B69E4}">
      <dgm:prSet/>
      <dgm:spPr/>
      <dgm:t>
        <a:bodyPr/>
        <a:lstStyle/>
        <a:p>
          <a:endParaRPr lang="en-US"/>
        </a:p>
      </dgm:t>
    </dgm:pt>
    <dgm:pt modelId="{CA62D7E6-95EE-4554-8867-999D9F4E19AD}" type="pres">
      <dgm:prSet presAssocID="{F62C2CAC-F5F3-4BBE-AAA2-B93713E61E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343D3-F987-47FF-B3BC-FA2ACDFDBA8E}" type="pres">
      <dgm:prSet presAssocID="{EDEA1BF1-20C0-4C39-BE1E-4EEA4CA6F5F9}" presName="linNode" presStyleCnt="0"/>
      <dgm:spPr/>
    </dgm:pt>
    <dgm:pt modelId="{CA9D2A08-4416-4341-98E0-7D1CEA930FA1}" type="pres">
      <dgm:prSet presAssocID="{EDEA1BF1-20C0-4C39-BE1E-4EEA4CA6F5F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3879D-2A88-49B7-98D5-3F5022278364}" type="pres">
      <dgm:prSet presAssocID="{EDEA1BF1-20C0-4C39-BE1E-4EEA4CA6F5F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862D26-D089-4079-9289-69B8E99530D9}" type="presOf" srcId="{CAA5C906-2A95-461B-A339-EC3ABFD3B138}" destId="{8003879D-2A88-49B7-98D5-3F5022278364}" srcOrd="0" destOrd="2" presId="urn:microsoft.com/office/officeart/2005/8/layout/vList5"/>
    <dgm:cxn modelId="{C416B09F-CCAF-45FF-8C7D-DA6B5D2A59A3}" srcId="{EDEA1BF1-20C0-4C39-BE1E-4EEA4CA6F5F9}" destId="{0B9CC3B0-5FE8-486A-95CF-B623C20A2FF9}" srcOrd="1" destOrd="0" parTransId="{BC13A915-9C26-4531-97DE-59149E514D3E}" sibTransId="{64AD540B-07D2-4B63-9D42-54D77A1984E8}"/>
    <dgm:cxn modelId="{1F72C1AD-42DC-474A-AF98-FFB0A78D4EE6}" type="presOf" srcId="{0B9CC3B0-5FE8-486A-95CF-B623C20A2FF9}" destId="{8003879D-2A88-49B7-98D5-3F5022278364}" srcOrd="0" destOrd="1" presId="urn:microsoft.com/office/officeart/2005/8/layout/vList5"/>
    <dgm:cxn modelId="{F0DB99BB-31E6-4A2D-8A5C-E5F8954B69E4}" srcId="{EDEA1BF1-20C0-4C39-BE1E-4EEA4CA6F5F9}" destId="{D0DDE1DE-1494-4BAD-9CE1-362F1591D057}" srcOrd="5" destOrd="0" parTransId="{4F9528D0-DB94-44B1-A18B-D4B53AAEBF14}" sibTransId="{FEF9A79C-D495-400C-8DB2-5F82C7CFB60F}"/>
    <dgm:cxn modelId="{E0C6479E-DC22-4300-8C63-A95DEF8F24FC}" type="presOf" srcId="{A9A235E8-3B2C-4017-9EAA-82D27C0A67A5}" destId="{8003879D-2A88-49B7-98D5-3F5022278364}" srcOrd="0" destOrd="4" presId="urn:microsoft.com/office/officeart/2005/8/layout/vList5"/>
    <dgm:cxn modelId="{5CAEC05A-984F-49D0-8A75-E7F9C2AE0F11}" srcId="{EDEA1BF1-20C0-4C39-BE1E-4EEA4CA6F5F9}" destId="{A9A235E8-3B2C-4017-9EAA-82D27C0A67A5}" srcOrd="4" destOrd="0" parTransId="{F8E11D11-493E-4C24-8EF6-A5FB8B393994}" sibTransId="{EA749F5B-EF1B-4D85-8D6A-2DB3C1AB331D}"/>
    <dgm:cxn modelId="{0107B572-6FDD-4B84-B42E-07571DA0C9A2}" srcId="{EDEA1BF1-20C0-4C39-BE1E-4EEA4CA6F5F9}" destId="{882EEDF5-3871-40B5-B5DD-ADF5D53CC4CA}" srcOrd="3" destOrd="0" parTransId="{A9054E50-946E-4296-8E70-C58BEBB0560B}" sibTransId="{744692D9-CDBD-4462-A0B7-91D340FAF211}"/>
    <dgm:cxn modelId="{913639E0-DADF-4DE9-A901-D48F5D1E4071}" srcId="{EDEA1BF1-20C0-4C39-BE1E-4EEA4CA6F5F9}" destId="{DFB5D234-53A8-4A53-BFBF-ED4D7DFC8F15}" srcOrd="0" destOrd="0" parTransId="{FFF6C3DC-22A7-471C-A5CE-19D733171B1B}" sibTransId="{0E7FD620-32CD-401D-8DC2-7A8F3033ADF4}"/>
    <dgm:cxn modelId="{7D9EAFF2-E78E-40C2-A442-6EC003A147C2}" type="presOf" srcId="{D0DDE1DE-1494-4BAD-9CE1-362F1591D057}" destId="{8003879D-2A88-49B7-98D5-3F5022278364}" srcOrd="0" destOrd="5" presId="urn:microsoft.com/office/officeart/2005/8/layout/vList5"/>
    <dgm:cxn modelId="{5BE9F7A1-CF1A-46C9-A4FA-3FB56C8F1372}" srcId="{F62C2CAC-F5F3-4BBE-AAA2-B93713E61EFF}" destId="{EDEA1BF1-20C0-4C39-BE1E-4EEA4CA6F5F9}" srcOrd="0" destOrd="0" parTransId="{321FFEC7-9A0F-450C-B293-74D2265C23CF}" sibTransId="{B5AF1EF0-6782-457D-A1FC-1B3E62C638AF}"/>
    <dgm:cxn modelId="{A90BFB6F-9836-4EEF-91B3-44F1E61EA869}" type="presOf" srcId="{DFB5D234-53A8-4A53-BFBF-ED4D7DFC8F15}" destId="{8003879D-2A88-49B7-98D5-3F5022278364}" srcOrd="0" destOrd="0" presId="urn:microsoft.com/office/officeart/2005/8/layout/vList5"/>
    <dgm:cxn modelId="{82DBAD3C-C820-499C-9664-735254ECD15A}" type="presOf" srcId="{EDEA1BF1-20C0-4C39-BE1E-4EEA4CA6F5F9}" destId="{CA9D2A08-4416-4341-98E0-7D1CEA930FA1}" srcOrd="0" destOrd="0" presId="urn:microsoft.com/office/officeart/2005/8/layout/vList5"/>
    <dgm:cxn modelId="{AF21A522-22F8-4AD3-9B92-E9E8CE5637AF}" type="presOf" srcId="{F62C2CAC-F5F3-4BBE-AAA2-B93713E61EFF}" destId="{CA62D7E6-95EE-4554-8867-999D9F4E19AD}" srcOrd="0" destOrd="0" presId="urn:microsoft.com/office/officeart/2005/8/layout/vList5"/>
    <dgm:cxn modelId="{56766355-8493-420D-8CA4-DB5EBC4254B9}" type="presOf" srcId="{882EEDF5-3871-40B5-B5DD-ADF5D53CC4CA}" destId="{8003879D-2A88-49B7-98D5-3F5022278364}" srcOrd="0" destOrd="3" presId="urn:microsoft.com/office/officeart/2005/8/layout/vList5"/>
    <dgm:cxn modelId="{54FC36AF-4C20-4C69-BAE4-55BE466326D8}" srcId="{EDEA1BF1-20C0-4C39-BE1E-4EEA4CA6F5F9}" destId="{CAA5C906-2A95-461B-A339-EC3ABFD3B138}" srcOrd="2" destOrd="0" parTransId="{23ACB55C-50A1-45B2-ADBD-6AC839B171DB}" sibTransId="{57E1DB88-0BBA-4628-97FD-964C98857337}"/>
    <dgm:cxn modelId="{269B1485-99B8-44B8-BA2B-60D16B555AD5}" type="presParOf" srcId="{CA62D7E6-95EE-4554-8867-999D9F4E19AD}" destId="{F32343D3-F987-47FF-B3BC-FA2ACDFDBA8E}" srcOrd="0" destOrd="0" presId="urn:microsoft.com/office/officeart/2005/8/layout/vList5"/>
    <dgm:cxn modelId="{90A94178-BC09-4AD0-BA73-C503C1801410}" type="presParOf" srcId="{F32343D3-F987-47FF-B3BC-FA2ACDFDBA8E}" destId="{CA9D2A08-4416-4341-98E0-7D1CEA930FA1}" srcOrd="0" destOrd="0" presId="urn:microsoft.com/office/officeart/2005/8/layout/vList5"/>
    <dgm:cxn modelId="{D58D4102-4D58-4A8F-8571-03F02F3265B4}" type="presParOf" srcId="{F32343D3-F987-47FF-B3BC-FA2ACDFDBA8E}" destId="{8003879D-2A88-49B7-98D5-3F50222783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423D2E-7306-455B-A6C0-2B9598C913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0DBDC6-D7FB-435A-8B68-7F909FE93ACF}">
      <dgm:prSet/>
      <dgm:spPr/>
      <dgm:t>
        <a:bodyPr/>
        <a:lstStyle/>
        <a:p>
          <a:pPr rtl="0"/>
          <a:r>
            <a:rPr lang="en-US" smtClean="0"/>
            <a:t>The stages of a lesson plan are as under: </a:t>
          </a:r>
          <a:br>
            <a:rPr lang="en-US" smtClean="0"/>
          </a:br>
          <a:endParaRPr lang="en-US"/>
        </a:p>
      </dgm:t>
    </dgm:pt>
    <dgm:pt modelId="{E7A06FC5-3095-4620-9216-B805AA4B05C9}" type="parTrans" cxnId="{24A6DB2E-6754-4DC0-A0E2-F7132FC1AF40}">
      <dgm:prSet/>
      <dgm:spPr/>
      <dgm:t>
        <a:bodyPr/>
        <a:lstStyle/>
        <a:p>
          <a:endParaRPr lang="en-US"/>
        </a:p>
      </dgm:t>
    </dgm:pt>
    <dgm:pt modelId="{D63F7FB4-7515-4DD1-BDD3-F8059EE91BC3}" type="sibTrans" cxnId="{24A6DB2E-6754-4DC0-A0E2-F7132FC1AF40}">
      <dgm:prSet/>
      <dgm:spPr/>
      <dgm:t>
        <a:bodyPr/>
        <a:lstStyle/>
        <a:p>
          <a:endParaRPr lang="en-US"/>
        </a:p>
      </dgm:t>
    </dgm:pt>
    <dgm:pt modelId="{C9546D21-9A4F-4CD8-A97E-B9E5A00AB978}" type="pres">
      <dgm:prSet presAssocID="{99423D2E-7306-455B-A6C0-2B9598C913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A00C3-0350-4A25-9602-C5885653F25A}" type="pres">
      <dgm:prSet presAssocID="{AE0DBDC6-D7FB-435A-8B68-7F909FE93ACF}" presName="parentLin" presStyleCnt="0"/>
      <dgm:spPr/>
    </dgm:pt>
    <dgm:pt modelId="{93F96E4C-590D-44E9-9F4D-09C5E2EA2EDD}" type="pres">
      <dgm:prSet presAssocID="{AE0DBDC6-D7FB-435A-8B68-7F909FE93AC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5C59DB1-8674-4C3E-A079-4AB33F778CFD}" type="pres">
      <dgm:prSet presAssocID="{AE0DBDC6-D7FB-435A-8B68-7F909FE93A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65082-377D-47EC-A33A-E49D71B9ED06}" type="pres">
      <dgm:prSet presAssocID="{AE0DBDC6-D7FB-435A-8B68-7F909FE93ACF}" presName="negativeSpace" presStyleCnt="0"/>
      <dgm:spPr/>
    </dgm:pt>
    <dgm:pt modelId="{B60D96AB-708C-46DF-A482-E2335F459965}" type="pres">
      <dgm:prSet presAssocID="{AE0DBDC6-D7FB-435A-8B68-7F909FE93AC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EB95C72-A358-441A-8C04-0E26D31403E1}" type="presOf" srcId="{AE0DBDC6-D7FB-435A-8B68-7F909FE93ACF}" destId="{93F96E4C-590D-44E9-9F4D-09C5E2EA2EDD}" srcOrd="0" destOrd="0" presId="urn:microsoft.com/office/officeart/2005/8/layout/list1"/>
    <dgm:cxn modelId="{24A6DB2E-6754-4DC0-A0E2-F7132FC1AF40}" srcId="{99423D2E-7306-455B-A6C0-2B9598C913CD}" destId="{AE0DBDC6-D7FB-435A-8B68-7F909FE93ACF}" srcOrd="0" destOrd="0" parTransId="{E7A06FC5-3095-4620-9216-B805AA4B05C9}" sibTransId="{D63F7FB4-7515-4DD1-BDD3-F8059EE91BC3}"/>
    <dgm:cxn modelId="{E9D6DC20-EBF3-4A08-B5AA-2299E8952DFB}" type="presOf" srcId="{99423D2E-7306-455B-A6C0-2B9598C913CD}" destId="{C9546D21-9A4F-4CD8-A97E-B9E5A00AB978}" srcOrd="0" destOrd="0" presId="urn:microsoft.com/office/officeart/2005/8/layout/list1"/>
    <dgm:cxn modelId="{E3989522-A8E8-41CC-824D-74191D4CAE95}" type="presOf" srcId="{AE0DBDC6-D7FB-435A-8B68-7F909FE93ACF}" destId="{35C59DB1-8674-4C3E-A079-4AB33F778CFD}" srcOrd="1" destOrd="0" presId="urn:microsoft.com/office/officeart/2005/8/layout/list1"/>
    <dgm:cxn modelId="{757BF115-674B-4FB6-8DF5-EA149C342B97}" type="presParOf" srcId="{C9546D21-9A4F-4CD8-A97E-B9E5A00AB978}" destId="{F05A00C3-0350-4A25-9602-C5885653F25A}" srcOrd="0" destOrd="0" presId="urn:microsoft.com/office/officeart/2005/8/layout/list1"/>
    <dgm:cxn modelId="{318BE9DC-8E6C-4EA3-AE72-6D02CA9ACA1F}" type="presParOf" srcId="{F05A00C3-0350-4A25-9602-C5885653F25A}" destId="{93F96E4C-590D-44E9-9F4D-09C5E2EA2EDD}" srcOrd="0" destOrd="0" presId="urn:microsoft.com/office/officeart/2005/8/layout/list1"/>
    <dgm:cxn modelId="{6C1BBAB4-D88B-4AB9-AC2C-B1773C325833}" type="presParOf" srcId="{F05A00C3-0350-4A25-9602-C5885653F25A}" destId="{35C59DB1-8674-4C3E-A079-4AB33F778CFD}" srcOrd="1" destOrd="0" presId="urn:microsoft.com/office/officeart/2005/8/layout/list1"/>
    <dgm:cxn modelId="{53568BF9-81BD-4E85-B485-D41C8B4CD3B9}" type="presParOf" srcId="{C9546D21-9A4F-4CD8-A97E-B9E5A00AB978}" destId="{73A65082-377D-47EC-A33A-E49D71B9ED06}" srcOrd="1" destOrd="0" presId="urn:microsoft.com/office/officeart/2005/8/layout/list1"/>
    <dgm:cxn modelId="{CC41BBA9-C494-4AA2-8813-605731F6A0DD}" type="presParOf" srcId="{C9546D21-9A4F-4CD8-A97E-B9E5A00AB978}" destId="{B60D96AB-708C-46DF-A482-E2335F45996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75BA5D-C226-4DA0-B069-0E036B7042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14766C-C462-47C0-AA92-2685DB686696}">
      <dgm:prSet/>
      <dgm:spPr/>
      <dgm:t>
        <a:bodyPr/>
        <a:lstStyle/>
        <a:p>
          <a:pPr rtl="0"/>
          <a:r>
            <a:rPr lang="en-US" smtClean="0"/>
            <a:t>Motivation (beginning) </a:t>
          </a:r>
          <a:endParaRPr lang="en-US"/>
        </a:p>
      </dgm:t>
    </dgm:pt>
    <dgm:pt modelId="{E8B6EDF6-2B87-48B3-B3B4-236EC1AC52D8}" type="parTrans" cxnId="{4160F4C0-76FC-46A6-BC48-643FF530518B}">
      <dgm:prSet/>
      <dgm:spPr/>
      <dgm:t>
        <a:bodyPr/>
        <a:lstStyle/>
        <a:p>
          <a:endParaRPr lang="en-US"/>
        </a:p>
      </dgm:t>
    </dgm:pt>
    <dgm:pt modelId="{3DEBFF3C-4A26-4F96-BF2D-339B0D69D82A}" type="sibTrans" cxnId="{4160F4C0-76FC-46A6-BC48-643FF530518B}">
      <dgm:prSet/>
      <dgm:spPr/>
      <dgm:t>
        <a:bodyPr/>
        <a:lstStyle/>
        <a:p>
          <a:endParaRPr lang="en-US"/>
        </a:p>
      </dgm:t>
    </dgm:pt>
    <dgm:pt modelId="{CED523B1-8227-4F01-97B4-BB284B164B8F}">
      <dgm:prSet/>
      <dgm:spPr/>
      <dgm:t>
        <a:bodyPr/>
        <a:lstStyle/>
        <a:p>
          <a:pPr rtl="0"/>
          <a:r>
            <a:rPr lang="en-US" smtClean="0"/>
            <a:t>Guidance (middle) </a:t>
          </a:r>
          <a:endParaRPr lang="en-US"/>
        </a:p>
      </dgm:t>
    </dgm:pt>
    <dgm:pt modelId="{8988DEB6-2181-4AAE-B15D-9FE0547224C5}" type="parTrans" cxnId="{0B5F3B99-2F87-4448-B98F-A599A3BEEE58}">
      <dgm:prSet/>
      <dgm:spPr/>
      <dgm:t>
        <a:bodyPr/>
        <a:lstStyle/>
        <a:p>
          <a:endParaRPr lang="en-US"/>
        </a:p>
      </dgm:t>
    </dgm:pt>
    <dgm:pt modelId="{8EA8088A-CFEB-40CE-A112-2FABE6E22424}" type="sibTrans" cxnId="{0B5F3B99-2F87-4448-B98F-A599A3BEEE58}">
      <dgm:prSet/>
      <dgm:spPr/>
      <dgm:t>
        <a:bodyPr/>
        <a:lstStyle/>
        <a:p>
          <a:endParaRPr lang="en-US"/>
        </a:p>
      </dgm:t>
    </dgm:pt>
    <dgm:pt modelId="{A28EC2C8-29F5-4CBC-9F71-1ADA4BEF1A4C}">
      <dgm:prSet/>
      <dgm:spPr/>
      <dgm:t>
        <a:bodyPr/>
        <a:lstStyle/>
        <a:p>
          <a:pPr rtl="0"/>
          <a:r>
            <a:rPr lang="en-US" smtClean="0"/>
            <a:t>Practice (end) </a:t>
          </a:r>
          <a:endParaRPr lang="en-US"/>
        </a:p>
      </dgm:t>
    </dgm:pt>
    <dgm:pt modelId="{0CEDBC2F-4500-4AE5-90AE-18E7D8033817}" type="parTrans" cxnId="{8FF15FC0-B2C0-4464-8274-4F20820D2144}">
      <dgm:prSet/>
      <dgm:spPr/>
      <dgm:t>
        <a:bodyPr/>
        <a:lstStyle/>
        <a:p>
          <a:endParaRPr lang="en-US"/>
        </a:p>
      </dgm:t>
    </dgm:pt>
    <dgm:pt modelId="{741B92F0-279D-434B-BB35-CC39FBBE6B33}" type="sibTrans" cxnId="{8FF15FC0-B2C0-4464-8274-4F20820D2144}">
      <dgm:prSet/>
      <dgm:spPr/>
      <dgm:t>
        <a:bodyPr/>
        <a:lstStyle/>
        <a:p>
          <a:endParaRPr lang="en-US"/>
        </a:p>
      </dgm:t>
    </dgm:pt>
    <dgm:pt modelId="{CC5BED39-F321-41E3-B10F-97FCB469ED26}" type="pres">
      <dgm:prSet presAssocID="{6D75BA5D-C226-4DA0-B069-0E036B7042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862D64-1E3E-4322-B1A1-84291AD48008}" type="pres">
      <dgm:prSet presAssocID="{DC14766C-C462-47C0-AA92-2685DB686696}" presName="linNode" presStyleCnt="0"/>
      <dgm:spPr/>
    </dgm:pt>
    <dgm:pt modelId="{FE7BB228-953D-462B-8527-A671FF3FAF7E}" type="pres">
      <dgm:prSet presAssocID="{DC14766C-C462-47C0-AA92-2685DB68669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8EB95-7170-46F7-86FE-B0478BFFD676}" type="pres">
      <dgm:prSet presAssocID="{3DEBFF3C-4A26-4F96-BF2D-339B0D69D82A}" presName="sp" presStyleCnt="0"/>
      <dgm:spPr/>
    </dgm:pt>
    <dgm:pt modelId="{D12785A6-FC9F-49B3-AC54-42BC0DDF12C3}" type="pres">
      <dgm:prSet presAssocID="{CED523B1-8227-4F01-97B4-BB284B164B8F}" presName="linNode" presStyleCnt="0"/>
      <dgm:spPr/>
    </dgm:pt>
    <dgm:pt modelId="{220718D4-C251-4B7A-9EB4-8126D8BE9224}" type="pres">
      <dgm:prSet presAssocID="{CED523B1-8227-4F01-97B4-BB284B164B8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9E9E6-77F3-462D-AF3C-389C652BDAAB}" type="pres">
      <dgm:prSet presAssocID="{8EA8088A-CFEB-40CE-A112-2FABE6E22424}" presName="sp" presStyleCnt="0"/>
      <dgm:spPr/>
    </dgm:pt>
    <dgm:pt modelId="{D1FBD604-B62C-4133-97D4-AEBC6315683D}" type="pres">
      <dgm:prSet presAssocID="{A28EC2C8-29F5-4CBC-9F71-1ADA4BEF1A4C}" presName="linNode" presStyleCnt="0"/>
      <dgm:spPr/>
    </dgm:pt>
    <dgm:pt modelId="{E5CB5C1A-AAD0-49D9-938D-30F9C9FE90C0}" type="pres">
      <dgm:prSet presAssocID="{A28EC2C8-29F5-4CBC-9F71-1ADA4BEF1A4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9BF36C-6D7C-468A-A74E-60CA6EE29919}" type="presOf" srcId="{6D75BA5D-C226-4DA0-B069-0E036B7042EE}" destId="{CC5BED39-F321-41E3-B10F-97FCB469ED26}" srcOrd="0" destOrd="0" presId="urn:microsoft.com/office/officeart/2005/8/layout/vList5"/>
    <dgm:cxn modelId="{4160F4C0-76FC-46A6-BC48-643FF530518B}" srcId="{6D75BA5D-C226-4DA0-B069-0E036B7042EE}" destId="{DC14766C-C462-47C0-AA92-2685DB686696}" srcOrd="0" destOrd="0" parTransId="{E8B6EDF6-2B87-48B3-B3B4-236EC1AC52D8}" sibTransId="{3DEBFF3C-4A26-4F96-BF2D-339B0D69D82A}"/>
    <dgm:cxn modelId="{07688349-4BD9-4B4E-A7CF-2BF7004F2E87}" type="presOf" srcId="{CED523B1-8227-4F01-97B4-BB284B164B8F}" destId="{220718D4-C251-4B7A-9EB4-8126D8BE9224}" srcOrd="0" destOrd="0" presId="urn:microsoft.com/office/officeart/2005/8/layout/vList5"/>
    <dgm:cxn modelId="{0B5F3B99-2F87-4448-B98F-A599A3BEEE58}" srcId="{6D75BA5D-C226-4DA0-B069-0E036B7042EE}" destId="{CED523B1-8227-4F01-97B4-BB284B164B8F}" srcOrd="1" destOrd="0" parTransId="{8988DEB6-2181-4AAE-B15D-9FE0547224C5}" sibTransId="{8EA8088A-CFEB-40CE-A112-2FABE6E22424}"/>
    <dgm:cxn modelId="{8FF15FC0-B2C0-4464-8274-4F20820D2144}" srcId="{6D75BA5D-C226-4DA0-B069-0E036B7042EE}" destId="{A28EC2C8-29F5-4CBC-9F71-1ADA4BEF1A4C}" srcOrd="2" destOrd="0" parTransId="{0CEDBC2F-4500-4AE5-90AE-18E7D8033817}" sibTransId="{741B92F0-279D-434B-BB35-CC39FBBE6B33}"/>
    <dgm:cxn modelId="{0B3B948B-E0A8-4483-ADF5-83CA58A9A619}" type="presOf" srcId="{DC14766C-C462-47C0-AA92-2685DB686696}" destId="{FE7BB228-953D-462B-8527-A671FF3FAF7E}" srcOrd="0" destOrd="0" presId="urn:microsoft.com/office/officeart/2005/8/layout/vList5"/>
    <dgm:cxn modelId="{CCABC9BC-A3AE-4246-BED5-FBF389F1BE4E}" type="presOf" srcId="{A28EC2C8-29F5-4CBC-9F71-1ADA4BEF1A4C}" destId="{E5CB5C1A-AAD0-49D9-938D-30F9C9FE90C0}" srcOrd="0" destOrd="0" presId="urn:microsoft.com/office/officeart/2005/8/layout/vList5"/>
    <dgm:cxn modelId="{46FF1963-B93C-40A9-A2BE-E2EEE833D499}" type="presParOf" srcId="{CC5BED39-F321-41E3-B10F-97FCB469ED26}" destId="{AF862D64-1E3E-4322-B1A1-84291AD48008}" srcOrd="0" destOrd="0" presId="urn:microsoft.com/office/officeart/2005/8/layout/vList5"/>
    <dgm:cxn modelId="{AE478F66-1D46-4D4B-A08A-D21621AE1A6B}" type="presParOf" srcId="{AF862D64-1E3E-4322-B1A1-84291AD48008}" destId="{FE7BB228-953D-462B-8527-A671FF3FAF7E}" srcOrd="0" destOrd="0" presId="urn:microsoft.com/office/officeart/2005/8/layout/vList5"/>
    <dgm:cxn modelId="{5ECDFCDA-69E2-4BA6-B5F2-04BECBA50001}" type="presParOf" srcId="{CC5BED39-F321-41E3-B10F-97FCB469ED26}" destId="{E378EB95-7170-46F7-86FE-B0478BFFD676}" srcOrd="1" destOrd="0" presId="urn:microsoft.com/office/officeart/2005/8/layout/vList5"/>
    <dgm:cxn modelId="{3961925F-C090-434D-9841-96D8876DCE0A}" type="presParOf" srcId="{CC5BED39-F321-41E3-B10F-97FCB469ED26}" destId="{D12785A6-FC9F-49B3-AC54-42BC0DDF12C3}" srcOrd="2" destOrd="0" presId="urn:microsoft.com/office/officeart/2005/8/layout/vList5"/>
    <dgm:cxn modelId="{292A38DC-00BD-4913-AA2A-47573D43F0A4}" type="presParOf" srcId="{D12785A6-FC9F-49B3-AC54-42BC0DDF12C3}" destId="{220718D4-C251-4B7A-9EB4-8126D8BE9224}" srcOrd="0" destOrd="0" presId="urn:microsoft.com/office/officeart/2005/8/layout/vList5"/>
    <dgm:cxn modelId="{D8CC9F79-8797-49EA-9750-B3B353AA4477}" type="presParOf" srcId="{CC5BED39-F321-41E3-B10F-97FCB469ED26}" destId="{3779E9E6-77F3-462D-AF3C-389C652BDAAB}" srcOrd="3" destOrd="0" presId="urn:microsoft.com/office/officeart/2005/8/layout/vList5"/>
    <dgm:cxn modelId="{FE9C3834-D281-47A9-8B40-2F996337AD38}" type="presParOf" srcId="{CC5BED39-F321-41E3-B10F-97FCB469ED26}" destId="{D1FBD604-B62C-4133-97D4-AEBC6315683D}" srcOrd="4" destOrd="0" presId="urn:microsoft.com/office/officeart/2005/8/layout/vList5"/>
    <dgm:cxn modelId="{97B7088E-751B-4770-9485-16E155297C23}" type="presParOf" srcId="{D1FBD604-B62C-4133-97D4-AEBC6315683D}" destId="{E5CB5C1A-AAD0-49D9-938D-30F9C9FE90C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13E95E-086C-4A04-BD81-7AA240C9D3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ECCA45-455D-4256-A324-B5C57C86E1ED}">
      <dgm:prSet/>
      <dgm:spPr/>
      <dgm:t>
        <a:bodyPr/>
        <a:lstStyle/>
        <a:p>
          <a:pPr rtl="0"/>
          <a:r>
            <a:rPr lang="en-CA" dirty="0" smtClean="0"/>
            <a:t>Basic Concept of Lesson Planning</a:t>
          </a:r>
          <a:endParaRPr lang="en-US" dirty="0"/>
        </a:p>
      </dgm:t>
    </dgm:pt>
    <dgm:pt modelId="{CA079FDA-4DAB-4A32-BCCD-5782ECA3CDED}" type="parTrans" cxnId="{89D342B0-2B55-4BC2-8130-233D1E3858B7}">
      <dgm:prSet/>
      <dgm:spPr/>
      <dgm:t>
        <a:bodyPr/>
        <a:lstStyle/>
        <a:p>
          <a:endParaRPr lang="en-US"/>
        </a:p>
      </dgm:t>
    </dgm:pt>
    <dgm:pt modelId="{7712471A-235A-4B35-89F8-6B09CBB267B8}" type="sibTrans" cxnId="{89D342B0-2B55-4BC2-8130-233D1E3858B7}">
      <dgm:prSet/>
      <dgm:spPr/>
      <dgm:t>
        <a:bodyPr/>
        <a:lstStyle/>
        <a:p>
          <a:endParaRPr lang="en-US"/>
        </a:p>
      </dgm:t>
    </dgm:pt>
    <dgm:pt modelId="{D54A0608-6D59-4084-9263-DBF86174E092}" type="pres">
      <dgm:prSet presAssocID="{BA13E95E-086C-4A04-BD81-7AA240C9D3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AE10CB-82E6-4AC3-B87A-85FF1D152D00}" type="pres">
      <dgm:prSet presAssocID="{76ECCA45-455D-4256-A324-B5C57C86E1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468563-7308-40D3-86E4-A4585E6886ED}" type="presOf" srcId="{76ECCA45-455D-4256-A324-B5C57C86E1ED}" destId="{CAAE10CB-82E6-4AC3-B87A-85FF1D152D00}" srcOrd="0" destOrd="0" presId="urn:microsoft.com/office/officeart/2005/8/layout/vList2"/>
    <dgm:cxn modelId="{A1229A8E-0290-4FFA-B41F-9F274B0D9269}" type="presOf" srcId="{BA13E95E-086C-4A04-BD81-7AA240C9D3E6}" destId="{D54A0608-6D59-4084-9263-DBF86174E092}" srcOrd="0" destOrd="0" presId="urn:microsoft.com/office/officeart/2005/8/layout/vList2"/>
    <dgm:cxn modelId="{89D342B0-2B55-4BC2-8130-233D1E3858B7}" srcId="{BA13E95E-086C-4A04-BD81-7AA240C9D3E6}" destId="{76ECCA45-455D-4256-A324-B5C57C86E1ED}" srcOrd="0" destOrd="0" parTransId="{CA079FDA-4DAB-4A32-BCCD-5782ECA3CDED}" sibTransId="{7712471A-235A-4B35-89F8-6B09CBB267B8}"/>
    <dgm:cxn modelId="{D6F0E47F-7F00-41F3-87A7-9EB49B10BA24}" type="presParOf" srcId="{D54A0608-6D59-4084-9263-DBF86174E092}" destId="{CAAE10CB-82E6-4AC3-B87A-85FF1D152D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779E1E-2371-4B9F-B49C-04D9A0780B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2E7951-4DDF-41E8-A1A9-F6698464ABBF}">
      <dgm:prSet/>
      <dgm:spPr/>
      <dgm:t>
        <a:bodyPr/>
        <a:lstStyle/>
        <a:p>
          <a:pPr rtl="0"/>
          <a:r>
            <a:rPr lang="en-CA" smtClean="0"/>
            <a:t>Need for Lesson Plan</a:t>
          </a:r>
          <a:endParaRPr lang="en-US"/>
        </a:p>
      </dgm:t>
    </dgm:pt>
    <dgm:pt modelId="{290621C9-D72B-4254-AF98-A5A987CDBE29}" type="parTrans" cxnId="{072B27BF-E339-4DD7-8130-D4403FBA05F0}">
      <dgm:prSet/>
      <dgm:spPr/>
      <dgm:t>
        <a:bodyPr/>
        <a:lstStyle/>
        <a:p>
          <a:endParaRPr lang="en-US"/>
        </a:p>
      </dgm:t>
    </dgm:pt>
    <dgm:pt modelId="{4862743F-25C0-40FB-A286-7E87894A18B1}" type="sibTrans" cxnId="{072B27BF-E339-4DD7-8130-D4403FBA05F0}">
      <dgm:prSet/>
      <dgm:spPr/>
      <dgm:t>
        <a:bodyPr/>
        <a:lstStyle/>
        <a:p>
          <a:endParaRPr lang="en-US"/>
        </a:p>
      </dgm:t>
    </dgm:pt>
    <dgm:pt modelId="{17BBA691-132E-4975-B04F-A809D935F7F2}" type="pres">
      <dgm:prSet presAssocID="{46779E1E-2371-4B9F-B49C-04D9A0780B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2F4779-1208-4BCF-B3CB-F55A9E4F8AD7}" type="pres">
      <dgm:prSet presAssocID="{4B2E7951-4DDF-41E8-A1A9-F6698464ABBF}" presName="parentLin" presStyleCnt="0"/>
      <dgm:spPr/>
    </dgm:pt>
    <dgm:pt modelId="{D0C4231F-A948-4FA3-8F45-AFE69CC30B69}" type="pres">
      <dgm:prSet presAssocID="{4B2E7951-4DDF-41E8-A1A9-F6698464ABB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1788864-8201-4990-92B7-01A4BE38D841}" type="pres">
      <dgm:prSet presAssocID="{4B2E7951-4DDF-41E8-A1A9-F6698464ABB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1926C-80DA-437E-A46C-399BC5D0BBD9}" type="pres">
      <dgm:prSet presAssocID="{4B2E7951-4DDF-41E8-A1A9-F6698464ABBF}" presName="negativeSpace" presStyleCnt="0"/>
      <dgm:spPr/>
    </dgm:pt>
    <dgm:pt modelId="{D15DC4E2-465B-4637-8513-7E35DA6225F2}" type="pres">
      <dgm:prSet presAssocID="{4B2E7951-4DDF-41E8-A1A9-F6698464ABB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31CC147-42DE-4AF4-ADF2-C0AD9376B199}" type="presOf" srcId="{46779E1E-2371-4B9F-B49C-04D9A0780B0B}" destId="{17BBA691-132E-4975-B04F-A809D935F7F2}" srcOrd="0" destOrd="0" presId="urn:microsoft.com/office/officeart/2005/8/layout/list1"/>
    <dgm:cxn modelId="{1D81229C-292D-4378-A92F-FAA61A00BEA8}" type="presOf" srcId="{4B2E7951-4DDF-41E8-A1A9-F6698464ABBF}" destId="{E1788864-8201-4990-92B7-01A4BE38D841}" srcOrd="1" destOrd="0" presId="urn:microsoft.com/office/officeart/2005/8/layout/list1"/>
    <dgm:cxn modelId="{072B27BF-E339-4DD7-8130-D4403FBA05F0}" srcId="{46779E1E-2371-4B9F-B49C-04D9A0780B0B}" destId="{4B2E7951-4DDF-41E8-A1A9-F6698464ABBF}" srcOrd="0" destOrd="0" parTransId="{290621C9-D72B-4254-AF98-A5A987CDBE29}" sibTransId="{4862743F-25C0-40FB-A286-7E87894A18B1}"/>
    <dgm:cxn modelId="{D6B9868B-6C9B-4EA3-A58B-43D0190D9389}" type="presOf" srcId="{4B2E7951-4DDF-41E8-A1A9-F6698464ABBF}" destId="{D0C4231F-A948-4FA3-8F45-AFE69CC30B69}" srcOrd="0" destOrd="0" presId="urn:microsoft.com/office/officeart/2005/8/layout/list1"/>
    <dgm:cxn modelId="{ED2CB9C3-024F-4C72-B449-677BF8C5F80B}" type="presParOf" srcId="{17BBA691-132E-4975-B04F-A809D935F7F2}" destId="{8E2F4779-1208-4BCF-B3CB-F55A9E4F8AD7}" srcOrd="0" destOrd="0" presId="urn:microsoft.com/office/officeart/2005/8/layout/list1"/>
    <dgm:cxn modelId="{3AE0AF13-C6AB-4DCA-9680-E0DCFC765A02}" type="presParOf" srcId="{8E2F4779-1208-4BCF-B3CB-F55A9E4F8AD7}" destId="{D0C4231F-A948-4FA3-8F45-AFE69CC30B69}" srcOrd="0" destOrd="0" presId="urn:microsoft.com/office/officeart/2005/8/layout/list1"/>
    <dgm:cxn modelId="{E71BF539-7C8E-4B3E-8C3B-85980F5843EC}" type="presParOf" srcId="{8E2F4779-1208-4BCF-B3CB-F55A9E4F8AD7}" destId="{E1788864-8201-4990-92B7-01A4BE38D841}" srcOrd="1" destOrd="0" presId="urn:microsoft.com/office/officeart/2005/8/layout/list1"/>
    <dgm:cxn modelId="{A98D3286-1894-4791-9624-24CB3CDE27AF}" type="presParOf" srcId="{17BBA691-132E-4975-B04F-A809D935F7F2}" destId="{6A91926C-80DA-437E-A46C-399BC5D0BBD9}" srcOrd="1" destOrd="0" presId="urn:microsoft.com/office/officeart/2005/8/layout/list1"/>
    <dgm:cxn modelId="{BE1FE75B-1141-4EE8-8770-6FC489A50D6E}" type="presParOf" srcId="{17BBA691-132E-4975-B04F-A809D935F7F2}" destId="{D15DC4E2-465B-4637-8513-7E35DA6225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4FF4E0-513C-46A7-9759-16B51DCEA2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FFB9B8-FB32-49A0-AE12-20F32510D431}">
      <dgm:prSet/>
      <dgm:spPr/>
      <dgm:t>
        <a:bodyPr/>
        <a:lstStyle/>
        <a:p>
          <a:pPr rtl="0"/>
          <a:r>
            <a:rPr lang="en-CA" smtClean="0"/>
            <a:t>Parts of Lesson </a:t>
          </a:r>
          <a:endParaRPr lang="en-US"/>
        </a:p>
      </dgm:t>
    </dgm:pt>
    <dgm:pt modelId="{7DD53C65-B100-4AF0-ACCC-7C3E4E9F6593}" type="parTrans" cxnId="{1ACAD346-7F11-4420-9DEF-6F9C458B3242}">
      <dgm:prSet/>
      <dgm:spPr/>
      <dgm:t>
        <a:bodyPr/>
        <a:lstStyle/>
        <a:p>
          <a:endParaRPr lang="en-US"/>
        </a:p>
      </dgm:t>
    </dgm:pt>
    <dgm:pt modelId="{1A8B4AAE-269E-4052-9AC1-39C7583E03AC}" type="sibTrans" cxnId="{1ACAD346-7F11-4420-9DEF-6F9C458B3242}">
      <dgm:prSet/>
      <dgm:spPr/>
      <dgm:t>
        <a:bodyPr/>
        <a:lstStyle/>
        <a:p>
          <a:endParaRPr lang="en-US"/>
        </a:p>
      </dgm:t>
    </dgm:pt>
    <dgm:pt modelId="{3B406E2B-23AA-468A-A6A7-7B6680CB4E2D}" type="pres">
      <dgm:prSet presAssocID="{224FF4E0-513C-46A7-9759-16B51DCEA2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58F0C-EEA9-4A17-A79C-3C2548CF2DC7}" type="pres">
      <dgm:prSet presAssocID="{87FFB9B8-FB32-49A0-AE12-20F32510D431}" presName="parentLin" presStyleCnt="0"/>
      <dgm:spPr/>
    </dgm:pt>
    <dgm:pt modelId="{980E388B-F7A2-4358-A6BE-0DDDDC5ECB2D}" type="pres">
      <dgm:prSet presAssocID="{87FFB9B8-FB32-49A0-AE12-20F32510D43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4AEC6C7-8B55-4064-B91F-C667497CE9F0}" type="pres">
      <dgm:prSet presAssocID="{87FFB9B8-FB32-49A0-AE12-20F32510D4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C02F7-ACD4-4E88-AFD5-8678B6F41439}" type="pres">
      <dgm:prSet presAssocID="{87FFB9B8-FB32-49A0-AE12-20F32510D431}" presName="negativeSpace" presStyleCnt="0"/>
      <dgm:spPr/>
    </dgm:pt>
    <dgm:pt modelId="{16868CCD-9BC8-44FE-A512-AEB1FB43BAB0}" type="pres">
      <dgm:prSet presAssocID="{87FFB9B8-FB32-49A0-AE12-20F32510D43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ACAD346-7F11-4420-9DEF-6F9C458B3242}" srcId="{224FF4E0-513C-46A7-9759-16B51DCEA253}" destId="{87FFB9B8-FB32-49A0-AE12-20F32510D431}" srcOrd="0" destOrd="0" parTransId="{7DD53C65-B100-4AF0-ACCC-7C3E4E9F6593}" sibTransId="{1A8B4AAE-269E-4052-9AC1-39C7583E03AC}"/>
    <dgm:cxn modelId="{DBC0A2DB-8956-4FE0-A530-F99E325A2E5D}" type="presOf" srcId="{224FF4E0-513C-46A7-9759-16B51DCEA253}" destId="{3B406E2B-23AA-468A-A6A7-7B6680CB4E2D}" srcOrd="0" destOrd="0" presId="urn:microsoft.com/office/officeart/2005/8/layout/list1"/>
    <dgm:cxn modelId="{FAE46C7C-8999-4EB1-9800-9568FF3E4A55}" type="presOf" srcId="{87FFB9B8-FB32-49A0-AE12-20F32510D431}" destId="{54AEC6C7-8B55-4064-B91F-C667497CE9F0}" srcOrd="1" destOrd="0" presId="urn:microsoft.com/office/officeart/2005/8/layout/list1"/>
    <dgm:cxn modelId="{8F77F5FB-2DAA-4116-B2B2-1E794596CB50}" type="presOf" srcId="{87FFB9B8-FB32-49A0-AE12-20F32510D431}" destId="{980E388B-F7A2-4358-A6BE-0DDDDC5ECB2D}" srcOrd="0" destOrd="0" presId="urn:microsoft.com/office/officeart/2005/8/layout/list1"/>
    <dgm:cxn modelId="{748871BC-2DF8-43BC-89E1-4D61B73BA414}" type="presParOf" srcId="{3B406E2B-23AA-468A-A6A7-7B6680CB4E2D}" destId="{8F158F0C-EEA9-4A17-A79C-3C2548CF2DC7}" srcOrd="0" destOrd="0" presId="urn:microsoft.com/office/officeart/2005/8/layout/list1"/>
    <dgm:cxn modelId="{23B4F840-D385-44D5-A873-985967B0AA74}" type="presParOf" srcId="{8F158F0C-EEA9-4A17-A79C-3C2548CF2DC7}" destId="{980E388B-F7A2-4358-A6BE-0DDDDC5ECB2D}" srcOrd="0" destOrd="0" presId="urn:microsoft.com/office/officeart/2005/8/layout/list1"/>
    <dgm:cxn modelId="{EA6F06F8-E52E-4A0F-A833-8BC0FD4A9C61}" type="presParOf" srcId="{8F158F0C-EEA9-4A17-A79C-3C2548CF2DC7}" destId="{54AEC6C7-8B55-4064-B91F-C667497CE9F0}" srcOrd="1" destOrd="0" presId="urn:microsoft.com/office/officeart/2005/8/layout/list1"/>
    <dgm:cxn modelId="{4E9EE87D-2F9A-46EB-BD62-47AFDFE05C01}" type="presParOf" srcId="{3B406E2B-23AA-468A-A6A7-7B6680CB4E2D}" destId="{D45C02F7-ACD4-4E88-AFD5-8678B6F41439}" srcOrd="1" destOrd="0" presId="urn:microsoft.com/office/officeart/2005/8/layout/list1"/>
    <dgm:cxn modelId="{358D3143-950D-491B-A782-BA9AE61676D5}" type="presParOf" srcId="{3B406E2B-23AA-468A-A6A7-7B6680CB4E2D}" destId="{16868CCD-9BC8-44FE-A512-AEB1FB43BAB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B6A2C19-05C5-4499-A447-5FCC5AA257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F1119AA-BD6F-4C63-AF57-59DE9345362D}">
      <dgm:prSet/>
      <dgm:spPr/>
      <dgm:t>
        <a:bodyPr/>
        <a:lstStyle/>
        <a:p>
          <a:pPr rtl="0"/>
          <a:r>
            <a:rPr lang="en-CA" smtClean="0"/>
            <a:t>Presentation</a:t>
          </a:r>
          <a:endParaRPr lang="en-US"/>
        </a:p>
      </dgm:t>
    </dgm:pt>
    <dgm:pt modelId="{5E599C63-A8F9-4D91-B8B1-8295E96BB3B0}" type="parTrans" cxnId="{664B5A27-0EC1-4092-9ADB-09734F8CBD45}">
      <dgm:prSet/>
      <dgm:spPr/>
      <dgm:t>
        <a:bodyPr/>
        <a:lstStyle/>
        <a:p>
          <a:endParaRPr lang="en-US"/>
        </a:p>
      </dgm:t>
    </dgm:pt>
    <dgm:pt modelId="{17CDBC5A-9836-450E-BD19-709CDE6A917B}" type="sibTrans" cxnId="{664B5A27-0EC1-4092-9ADB-09734F8CBD45}">
      <dgm:prSet/>
      <dgm:spPr/>
      <dgm:t>
        <a:bodyPr/>
        <a:lstStyle/>
        <a:p>
          <a:endParaRPr lang="en-US"/>
        </a:p>
      </dgm:t>
    </dgm:pt>
    <dgm:pt modelId="{0FFCAD0D-0AC6-4275-B853-9104C248ADB2}" type="pres">
      <dgm:prSet presAssocID="{1B6A2C19-05C5-4499-A447-5FCC5AA257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B14C7-7C27-4189-88C4-213624CA7508}" type="pres">
      <dgm:prSet presAssocID="{EF1119AA-BD6F-4C63-AF57-59DE9345362D}" presName="parentLin" presStyleCnt="0"/>
      <dgm:spPr/>
    </dgm:pt>
    <dgm:pt modelId="{32A6CDC7-4D22-4D11-BE03-E3DC4D29A1B1}" type="pres">
      <dgm:prSet presAssocID="{EF1119AA-BD6F-4C63-AF57-59DE9345362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7C9BFB0-1FBA-4FA9-81C9-092982AE0120}" type="pres">
      <dgm:prSet presAssocID="{EF1119AA-BD6F-4C63-AF57-59DE934536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FA72D-F271-40BB-AF3F-8837535E357B}" type="pres">
      <dgm:prSet presAssocID="{EF1119AA-BD6F-4C63-AF57-59DE9345362D}" presName="negativeSpace" presStyleCnt="0"/>
      <dgm:spPr/>
    </dgm:pt>
    <dgm:pt modelId="{F5B67037-D19D-4028-A6C1-3883909AA43A}" type="pres">
      <dgm:prSet presAssocID="{EF1119AA-BD6F-4C63-AF57-59DE9345362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64B5A27-0EC1-4092-9ADB-09734F8CBD45}" srcId="{1B6A2C19-05C5-4499-A447-5FCC5AA25741}" destId="{EF1119AA-BD6F-4C63-AF57-59DE9345362D}" srcOrd="0" destOrd="0" parTransId="{5E599C63-A8F9-4D91-B8B1-8295E96BB3B0}" sibTransId="{17CDBC5A-9836-450E-BD19-709CDE6A917B}"/>
    <dgm:cxn modelId="{E45F7BD3-89E9-460C-A5B0-23EE5F7FF76E}" type="presOf" srcId="{EF1119AA-BD6F-4C63-AF57-59DE9345362D}" destId="{32A6CDC7-4D22-4D11-BE03-E3DC4D29A1B1}" srcOrd="0" destOrd="0" presId="urn:microsoft.com/office/officeart/2005/8/layout/list1"/>
    <dgm:cxn modelId="{7B0CCBF9-A8BB-4693-8D7C-A69BEB166DF9}" type="presOf" srcId="{EF1119AA-BD6F-4C63-AF57-59DE9345362D}" destId="{17C9BFB0-1FBA-4FA9-81C9-092982AE0120}" srcOrd="1" destOrd="0" presId="urn:microsoft.com/office/officeart/2005/8/layout/list1"/>
    <dgm:cxn modelId="{65B8DF79-765F-48F0-8059-01886B38770C}" type="presOf" srcId="{1B6A2C19-05C5-4499-A447-5FCC5AA25741}" destId="{0FFCAD0D-0AC6-4275-B853-9104C248ADB2}" srcOrd="0" destOrd="0" presId="urn:microsoft.com/office/officeart/2005/8/layout/list1"/>
    <dgm:cxn modelId="{F8ACC9B8-8800-4EFE-8EB2-7486691BE62A}" type="presParOf" srcId="{0FFCAD0D-0AC6-4275-B853-9104C248ADB2}" destId="{BBFB14C7-7C27-4189-88C4-213624CA7508}" srcOrd="0" destOrd="0" presId="urn:microsoft.com/office/officeart/2005/8/layout/list1"/>
    <dgm:cxn modelId="{1C5999B5-42DD-41DC-B5CA-27DEF8A5F2E1}" type="presParOf" srcId="{BBFB14C7-7C27-4189-88C4-213624CA7508}" destId="{32A6CDC7-4D22-4D11-BE03-E3DC4D29A1B1}" srcOrd="0" destOrd="0" presId="urn:microsoft.com/office/officeart/2005/8/layout/list1"/>
    <dgm:cxn modelId="{0F9F2901-EE47-4F7D-82EB-FC68F3D42381}" type="presParOf" srcId="{BBFB14C7-7C27-4189-88C4-213624CA7508}" destId="{17C9BFB0-1FBA-4FA9-81C9-092982AE0120}" srcOrd="1" destOrd="0" presId="urn:microsoft.com/office/officeart/2005/8/layout/list1"/>
    <dgm:cxn modelId="{3E641B5F-6A92-48A3-B83D-780F74D1D219}" type="presParOf" srcId="{0FFCAD0D-0AC6-4275-B853-9104C248ADB2}" destId="{C84FA72D-F271-40BB-AF3F-8837535E357B}" srcOrd="1" destOrd="0" presId="urn:microsoft.com/office/officeart/2005/8/layout/list1"/>
    <dgm:cxn modelId="{E8118482-014C-4EAA-B992-ECB3CE7F57D4}" type="presParOf" srcId="{0FFCAD0D-0AC6-4275-B853-9104C248ADB2}" destId="{F5B67037-D19D-4028-A6C1-3883909AA43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1578B2-0214-4C46-9D78-6BF3D9A6E4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9E38A0-3E7E-4F2E-B21F-6CD5A6DC9E57}">
      <dgm:prSet/>
      <dgm:spPr/>
      <dgm:t>
        <a:bodyPr/>
        <a:lstStyle/>
        <a:p>
          <a:pPr rtl="0"/>
          <a:r>
            <a:rPr lang="en-CA" smtClean="0"/>
            <a:t>Brainstorming </a:t>
          </a:r>
          <a:endParaRPr lang="en-US"/>
        </a:p>
      </dgm:t>
    </dgm:pt>
    <dgm:pt modelId="{DF0F3246-5235-4FC9-A064-4340BC93FE58}" type="parTrans" cxnId="{61D34537-331F-4EF1-B8FB-696CCCB42091}">
      <dgm:prSet/>
      <dgm:spPr/>
      <dgm:t>
        <a:bodyPr/>
        <a:lstStyle/>
        <a:p>
          <a:endParaRPr lang="en-US"/>
        </a:p>
      </dgm:t>
    </dgm:pt>
    <dgm:pt modelId="{5407EFB0-9F05-4240-8F1A-BDD4638A1515}" type="sibTrans" cxnId="{61D34537-331F-4EF1-B8FB-696CCCB42091}">
      <dgm:prSet/>
      <dgm:spPr/>
      <dgm:t>
        <a:bodyPr/>
        <a:lstStyle/>
        <a:p>
          <a:endParaRPr lang="en-US"/>
        </a:p>
      </dgm:t>
    </dgm:pt>
    <dgm:pt modelId="{0ECCCAB6-D0C0-4601-BEC2-EB55D0A211A2}" type="pres">
      <dgm:prSet presAssocID="{151578B2-0214-4C46-9D78-6BF3D9A6E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4E85DA-6F79-427C-A163-B8F6B45664B9}" type="pres">
      <dgm:prSet presAssocID="{FE9E38A0-3E7E-4F2E-B21F-6CD5A6DC9E57}" presName="parentLin" presStyleCnt="0"/>
      <dgm:spPr/>
    </dgm:pt>
    <dgm:pt modelId="{20B2BEAC-17F4-4590-BB9D-BEE3A2F57882}" type="pres">
      <dgm:prSet presAssocID="{FE9E38A0-3E7E-4F2E-B21F-6CD5A6DC9E5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EC9D9AE-61FE-4999-A147-21B980419DF3}" type="pres">
      <dgm:prSet presAssocID="{FE9E38A0-3E7E-4F2E-B21F-6CD5A6DC9E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924B6-BA16-47C9-B405-FFDF56CF18BF}" type="pres">
      <dgm:prSet presAssocID="{FE9E38A0-3E7E-4F2E-B21F-6CD5A6DC9E57}" presName="negativeSpace" presStyleCnt="0"/>
      <dgm:spPr/>
    </dgm:pt>
    <dgm:pt modelId="{1BCA069F-5D15-48D9-ADC3-06F1192BC812}" type="pres">
      <dgm:prSet presAssocID="{FE9E38A0-3E7E-4F2E-B21F-6CD5A6DC9E5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F99B384-23F4-4664-AAF8-FCBC678195DF}" type="presOf" srcId="{151578B2-0214-4C46-9D78-6BF3D9A6E46F}" destId="{0ECCCAB6-D0C0-4601-BEC2-EB55D0A211A2}" srcOrd="0" destOrd="0" presId="urn:microsoft.com/office/officeart/2005/8/layout/list1"/>
    <dgm:cxn modelId="{61D34537-331F-4EF1-B8FB-696CCCB42091}" srcId="{151578B2-0214-4C46-9D78-6BF3D9A6E46F}" destId="{FE9E38A0-3E7E-4F2E-B21F-6CD5A6DC9E57}" srcOrd="0" destOrd="0" parTransId="{DF0F3246-5235-4FC9-A064-4340BC93FE58}" sibTransId="{5407EFB0-9F05-4240-8F1A-BDD4638A1515}"/>
    <dgm:cxn modelId="{43BCBA1E-E1B2-4377-88B8-26A99C28367F}" type="presOf" srcId="{FE9E38A0-3E7E-4F2E-B21F-6CD5A6DC9E57}" destId="{20B2BEAC-17F4-4590-BB9D-BEE3A2F57882}" srcOrd="0" destOrd="0" presId="urn:microsoft.com/office/officeart/2005/8/layout/list1"/>
    <dgm:cxn modelId="{D3DB4EC8-119E-4972-BFA6-CB83E75A565A}" type="presOf" srcId="{FE9E38A0-3E7E-4F2E-B21F-6CD5A6DC9E57}" destId="{BEC9D9AE-61FE-4999-A147-21B980419DF3}" srcOrd="1" destOrd="0" presId="urn:microsoft.com/office/officeart/2005/8/layout/list1"/>
    <dgm:cxn modelId="{EDEF4358-8AFB-47BF-ACA6-034A49BA6751}" type="presParOf" srcId="{0ECCCAB6-D0C0-4601-BEC2-EB55D0A211A2}" destId="{594E85DA-6F79-427C-A163-B8F6B45664B9}" srcOrd="0" destOrd="0" presId="urn:microsoft.com/office/officeart/2005/8/layout/list1"/>
    <dgm:cxn modelId="{1344C218-A7E8-4BCD-85BF-5683EA355796}" type="presParOf" srcId="{594E85DA-6F79-427C-A163-B8F6B45664B9}" destId="{20B2BEAC-17F4-4590-BB9D-BEE3A2F57882}" srcOrd="0" destOrd="0" presId="urn:microsoft.com/office/officeart/2005/8/layout/list1"/>
    <dgm:cxn modelId="{25B243F0-C005-4D6E-939C-35711FF5064C}" type="presParOf" srcId="{594E85DA-6F79-427C-A163-B8F6B45664B9}" destId="{BEC9D9AE-61FE-4999-A147-21B980419DF3}" srcOrd="1" destOrd="0" presId="urn:microsoft.com/office/officeart/2005/8/layout/list1"/>
    <dgm:cxn modelId="{DE7C62B0-58B1-424D-8664-D5F5CDCE1A79}" type="presParOf" srcId="{0ECCCAB6-D0C0-4601-BEC2-EB55D0A211A2}" destId="{640924B6-BA16-47C9-B405-FFDF56CF18BF}" srcOrd="1" destOrd="0" presId="urn:microsoft.com/office/officeart/2005/8/layout/list1"/>
    <dgm:cxn modelId="{E213810C-7CBD-4E6C-888F-2E188B826C2F}" type="presParOf" srcId="{0ECCCAB6-D0C0-4601-BEC2-EB55D0A211A2}" destId="{1BCA069F-5D15-48D9-ADC3-06F1192BC81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A8C774A-85D1-466A-B8EF-7886A0C9D8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4E5CD7-4CDF-4116-A015-D3195E8E1B91}">
      <dgm:prSet/>
      <dgm:spPr/>
      <dgm:t>
        <a:bodyPr/>
        <a:lstStyle/>
        <a:p>
          <a:pPr rtl="0"/>
          <a:r>
            <a:rPr lang="en-US" smtClean="0"/>
            <a:t>Demonstration</a:t>
          </a:r>
          <a:endParaRPr lang="en-US"/>
        </a:p>
      </dgm:t>
    </dgm:pt>
    <dgm:pt modelId="{22F54164-CB91-4017-AAAE-036694E708A3}" type="parTrans" cxnId="{2483F346-1AE3-45E9-AA45-BC71F7025D21}">
      <dgm:prSet/>
      <dgm:spPr/>
      <dgm:t>
        <a:bodyPr/>
        <a:lstStyle/>
        <a:p>
          <a:endParaRPr lang="en-US"/>
        </a:p>
      </dgm:t>
    </dgm:pt>
    <dgm:pt modelId="{C9BE3C03-3C0F-49EB-A660-75FB2FAB5C6D}" type="sibTrans" cxnId="{2483F346-1AE3-45E9-AA45-BC71F7025D21}">
      <dgm:prSet/>
      <dgm:spPr/>
      <dgm:t>
        <a:bodyPr/>
        <a:lstStyle/>
        <a:p>
          <a:endParaRPr lang="en-US"/>
        </a:p>
      </dgm:t>
    </dgm:pt>
    <dgm:pt modelId="{12750B7B-40D9-47BB-8236-3755B03E3E70}" type="pres">
      <dgm:prSet presAssocID="{AA8C774A-85D1-466A-B8EF-7886A0C9D8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2BCCC6-EF77-4541-9FEC-0C5D100CC40C}" type="pres">
      <dgm:prSet presAssocID="{814E5CD7-4CDF-4116-A015-D3195E8E1B91}" presName="parentLin" presStyleCnt="0"/>
      <dgm:spPr/>
    </dgm:pt>
    <dgm:pt modelId="{825B4624-13E5-4710-B917-678BBF145D6A}" type="pres">
      <dgm:prSet presAssocID="{814E5CD7-4CDF-4116-A015-D3195E8E1B9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1337441-0914-48FD-A193-020E92ACDEDE}" type="pres">
      <dgm:prSet presAssocID="{814E5CD7-4CDF-4116-A015-D3195E8E1B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17337-6B6C-4985-AFD9-0B85FB6C4B44}" type="pres">
      <dgm:prSet presAssocID="{814E5CD7-4CDF-4116-A015-D3195E8E1B91}" presName="negativeSpace" presStyleCnt="0"/>
      <dgm:spPr/>
    </dgm:pt>
    <dgm:pt modelId="{E48E768A-1B1E-4493-8C83-D08E8BE00CDD}" type="pres">
      <dgm:prSet presAssocID="{814E5CD7-4CDF-4116-A015-D3195E8E1B9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483F346-1AE3-45E9-AA45-BC71F7025D21}" srcId="{AA8C774A-85D1-466A-B8EF-7886A0C9D868}" destId="{814E5CD7-4CDF-4116-A015-D3195E8E1B91}" srcOrd="0" destOrd="0" parTransId="{22F54164-CB91-4017-AAAE-036694E708A3}" sibTransId="{C9BE3C03-3C0F-49EB-A660-75FB2FAB5C6D}"/>
    <dgm:cxn modelId="{5DE3B4F1-47D2-4716-A535-EE13E1526B4E}" type="presOf" srcId="{814E5CD7-4CDF-4116-A015-D3195E8E1B91}" destId="{C1337441-0914-48FD-A193-020E92ACDEDE}" srcOrd="1" destOrd="0" presId="urn:microsoft.com/office/officeart/2005/8/layout/list1"/>
    <dgm:cxn modelId="{11DC5639-89BB-42B3-A382-13E609ECCC7C}" type="presOf" srcId="{814E5CD7-4CDF-4116-A015-D3195E8E1B91}" destId="{825B4624-13E5-4710-B917-678BBF145D6A}" srcOrd="0" destOrd="0" presId="urn:microsoft.com/office/officeart/2005/8/layout/list1"/>
    <dgm:cxn modelId="{299B6B8F-7EB2-4402-A802-05560F439CE5}" type="presOf" srcId="{AA8C774A-85D1-466A-B8EF-7886A0C9D868}" destId="{12750B7B-40D9-47BB-8236-3755B03E3E70}" srcOrd="0" destOrd="0" presId="urn:microsoft.com/office/officeart/2005/8/layout/list1"/>
    <dgm:cxn modelId="{39E21027-8B64-49C5-9D4F-7E39D759253D}" type="presParOf" srcId="{12750B7B-40D9-47BB-8236-3755B03E3E70}" destId="{312BCCC6-EF77-4541-9FEC-0C5D100CC40C}" srcOrd="0" destOrd="0" presId="urn:microsoft.com/office/officeart/2005/8/layout/list1"/>
    <dgm:cxn modelId="{1430EB94-6506-413B-8F5C-EEBF485A8841}" type="presParOf" srcId="{312BCCC6-EF77-4541-9FEC-0C5D100CC40C}" destId="{825B4624-13E5-4710-B917-678BBF145D6A}" srcOrd="0" destOrd="0" presId="urn:microsoft.com/office/officeart/2005/8/layout/list1"/>
    <dgm:cxn modelId="{B2724524-EEC0-452D-9DEC-008973FB7623}" type="presParOf" srcId="{312BCCC6-EF77-4541-9FEC-0C5D100CC40C}" destId="{C1337441-0914-48FD-A193-020E92ACDEDE}" srcOrd="1" destOrd="0" presId="urn:microsoft.com/office/officeart/2005/8/layout/list1"/>
    <dgm:cxn modelId="{BB5E0801-2EC5-403B-993A-F025E4B4DA53}" type="presParOf" srcId="{12750B7B-40D9-47BB-8236-3755B03E3E70}" destId="{1F217337-6B6C-4985-AFD9-0B85FB6C4B44}" srcOrd="1" destOrd="0" presId="urn:microsoft.com/office/officeart/2005/8/layout/list1"/>
    <dgm:cxn modelId="{8AA73561-2E43-48DB-9D54-4572EC5084AF}" type="presParOf" srcId="{12750B7B-40D9-47BB-8236-3755B03E3E70}" destId="{E48E768A-1B1E-4493-8C83-D08E8BE00CD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1BFFD-8CA4-48FA-AEA7-02A217C3AC7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1A8768-7D9B-4A2B-958C-1909AC9EBD16}">
      <dgm:prSet/>
      <dgm:spPr/>
      <dgm:t>
        <a:bodyPr/>
        <a:lstStyle/>
        <a:p>
          <a:pPr rtl="0"/>
          <a:r>
            <a:rPr lang="en-CA" dirty="0" smtClean="0"/>
            <a:t>Learning Style</a:t>
          </a:r>
          <a:endParaRPr lang="en-US" dirty="0"/>
        </a:p>
      </dgm:t>
    </dgm:pt>
    <dgm:pt modelId="{CDB4DE0F-06EB-4DD7-AEE1-8CE9073716BB}" type="parTrans" cxnId="{8E6514D5-6EC0-47B6-91E3-DEBECA7A3784}">
      <dgm:prSet/>
      <dgm:spPr/>
      <dgm:t>
        <a:bodyPr/>
        <a:lstStyle/>
        <a:p>
          <a:endParaRPr lang="en-US"/>
        </a:p>
      </dgm:t>
    </dgm:pt>
    <dgm:pt modelId="{54B3438D-E2AF-43C3-B0DB-A1B5EEAD11DC}" type="sibTrans" cxnId="{8E6514D5-6EC0-47B6-91E3-DEBECA7A3784}">
      <dgm:prSet/>
      <dgm:spPr/>
      <dgm:t>
        <a:bodyPr/>
        <a:lstStyle/>
        <a:p>
          <a:endParaRPr lang="en-US"/>
        </a:p>
      </dgm:t>
    </dgm:pt>
    <dgm:pt modelId="{3AC21D9B-7BC2-44F6-BA44-133EB8EFAB34}" type="pres">
      <dgm:prSet presAssocID="{24E1BFFD-8CA4-48FA-AEA7-02A217C3AC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A8E9D9F-8A13-4972-9798-0802DB5FB511}" type="pres">
      <dgm:prSet presAssocID="{24E1BFFD-8CA4-48FA-AEA7-02A217C3AC74}" presName="Name1" presStyleCnt="0"/>
      <dgm:spPr/>
    </dgm:pt>
    <dgm:pt modelId="{8BB98250-8F2B-416F-9511-EF6AD5944AF5}" type="pres">
      <dgm:prSet presAssocID="{24E1BFFD-8CA4-48FA-AEA7-02A217C3AC74}" presName="cycle" presStyleCnt="0"/>
      <dgm:spPr/>
    </dgm:pt>
    <dgm:pt modelId="{263CFC3F-4CEF-4EE8-BA5F-2F6EFC4E0AF7}" type="pres">
      <dgm:prSet presAssocID="{24E1BFFD-8CA4-48FA-AEA7-02A217C3AC74}" presName="srcNode" presStyleLbl="node1" presStyleIdx="0" presStyleCnt="1"/>
      <dgm:spPr/>
    </dgm:pt>
    <dgm:pt modelId="{9B71F8EA-9B89-4A69-AD62-C6015FA1E6EE}" type="pres">
      <dgm:prSet presAssocID="{24E1BFFD-8CA4-48FA-AEA7-02A217C3AC74}" presName="conn" presStyleLbl="parChTrans1D2" presStyleIdx="0" presStyleCnt="1"/>
      <dgm:spPr/>
      <dgm:t>
        <a:bodyPr/>
        <a:lstStyle/>
        <a:p>
          <a:endParaRPr lang="en-US"/>
        </a:p>
      </dgm:t>
    </dgm:pt>
    <dgm:pt modelId="{F417C9D0-5B86-41BB-9F08-87ED557D4994}" type="pres">
      <dgm:prSet presAssocID="{24E1BFFD-8CA4-48FA-AEA7-02A217C3AC74}" presName="extraNode" presStyleLbl="node1" presStyleIdx="0" presStyleCnt="1"/>
      <dgm:spPr/>
    </dgm:pt>
    <dgm:pt modelId="{DB9BF1C6-8829-4BD5-A9A4-63A083D6EEEA}" type="pres">
      <dgm:prSet presAssocID="{24E1BFFD-8CA4-48FA-AEA7-02A217C3AC74}" presName="dstNode" presStyleLbl="node1" presStyleIdx="0" presStyleCnt="1"/>
      <dgm:spPr/>
    </dgm:pt>
    <dgm:pt modelId="{ABDDEB6C-0B01-48ED-B5E8-71E89E3059AA}" type="pres">
      <dgm:prSet presAssocID="{D61A8768-7D9B-4A2B-958C-1909AC9EBD16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33126-DFB9-49C3-90B9-07C436D899F2}" type="pres">
      <dgm:prSet presAssocID="{D61A8768-7D9B-4A2B-958C-1909AC9EBD16}" presName="accent_1" presStyleCnt="0"/>
      <dgm:spPr/>
    </dgm:pt>
    <dgm:pt modelId="{4457D310-D71B-469E-90D6-553B6906AE94}" type="pres">
      <dgm:prSet presAssocID="{D61A8768-7D9B-4A2B-958C-1909AC9EBD16}" presName="accentRepeatNode" presStyleLbl="solidFgAcc1" presStyleIdx="0" presStyleCnt="1"/>
      <dgm:spPr/>
    </dgm:pt>
  </dgm:ptLst>
  <dgm:cxnLst>
    <dgm:cxn modelId="{0911FEEC-BE53-47EF-8425-DBB0690E0378}" type="presOf" srcId="{24E1BFFD-8CA4-48FA-AEA7-02A217C3AC74}" destId="{3AC21D9B-7BC2-44F6-BA44-133EB8EFAB34}" srcOrd="0" destOrd="0" presId="urn:microsoft.com/office/officeart/2008/layout/VerticalCurvedList"/>
    <dgm:cxn modelId="{C7DF49A1-F3CB-4600-A9EE-FCA9FEF71AD4}" type="presOf" srcId="{D61A8768-7D9B-4A2B-958C-1909AC9EBD16}" destId="{ABDDEB6C-0B01-48ED-B5E8-71E89E3059AA}" srcOrd="0" destOrd="0" presId="urn:microsoft.com/office/officeart/2008/layout/VerticalCurvedList"/>
    <dgm:cxn modelId="{8E6514D5-6EC0-47B6-91E3-DEBECA7A3784}" srcId="{24E1BFFD-8CA4-48FA-AEA7-02A217C3AC74}" destId="{D61A8768-7D9B-4A2B-958C-1909AC9EBD16}" srcOrd="0" destOrd="0" parTransId="{CDB4DE0F-06EB-4DD7-AEE1-8CE9073716BB}" sibTransId="{54B3438D-E2AF-43C3-B0DB-A1B5EEAD11DC}"/>
    <dgm:cxn modelId="{F189155E-C2A8-4A30-9827-36350192493B}" type="presOf" srcId="{54B3438D-E2AF-43C3-B0DB-A1B5EEAD11DC}" destId="{9B71F8EA-9B89-4A69-AD62-C6015FA1E6EE}" srcOrd="0" destOrd="0" presId="urn:microsoft.com/office/officeart/2008/layout/VerticalCurvedList"/>
    <dgm:cxn modelId="{7E4A2E85-10B0-47D3-8AD7-1421073CEB61}" type="presParOf" srcId="{3AC21D9B-7BC2-44F6-BA44-133EB8EFAB34}" destId="{CA8E9D9F-8A13-4972-9798-0802DB5FB511}" srcOrd="0" destOrd="0" presId="urn:microsoft.com/office/officeart/2008/layout/VerticalCurvedList"/>
    <dgm:cxn modelId="{8E98A374-3697-4DA6-8D74-7A02F40479F5}" type="presParOf" srcId="{CA8E9D9F-8A13-4972-9798-0802DB5FB511}" destId="{8BB98250-8F2B-416F-9511-EF6AD5944AF5}" srcOrd="0" destOrd="0" presId="urn:microsoft.com/office/officeart/2008/layout/VerticalCurvedList"/>
    <dgm:cxn modelId="{F9AE9D7F-75DB-4BC3-9846-D476972C5E52}" type="presParOf" srcId="{8BB98250-8F2B-416F-9511-EF6AD5944AF5}" destId="{263CFC3F-4CEF-4EE8-BA5F-2F6EFC4E0AF7}" srcOrd="0" destOrd="0" presId="urn:microsoft.com/office/officeart/2008/layout/VerticalCurvedList"/>
    <dgm:cxn modelId="{BDE8363B-5B77-4C55-984B-A102155919C5}" type="presParOf" srcId="{8BB98250-8F2B-416F-9511-EF6AD5944AF5}" destId="{9B71F8EA-9B89-4A69-AD62-C6015FA1E6EE}" srcOrd="1" destOrd="0" presId="urn:microsoft.com/office/officeart/2008/layout/VerticalCurvedList"/>
    <dgm:cxn modelId="{617BAD92-3C20-4F83-B1EA-5B5D8B174F0E}" type="presParOf" srcId="{8BB98250-8F2B-416F-9511-EF6AD5944AF5}" destId="{F417C9D0-5B86-41BB-9F08-87ED557D4994}" srcOrd="2" destOrd="0" presId="urn:microsoft.com/office/officeart/2008/layout/VerticalCurvedList"/>
    <dgm:cxn modelId="{F7D37412-A1C0-4922-B690-44A6FA00723F}" type="presParOf" srcId="{8BB98250-8F2B-416F-9511-EF6AD5944AF5}" destId="{DB9BF1C6-8829-4BD5-A9A4-63A083D6EEEA}" srcOrd="3" destOrd="0" presId="urn:microsoft.com/office/officeart/2008/layout/VerticalCurvedList"/>
    <dgm:cxn modelId="{F6A91676-A702-4423-BCBC-43337639553B}" type="presParOf" srcId="{CA8E9D9F-8A13-4972-9798-0802DB5FB511}" destId="{ABDDEB6C-0B01-48ED-B5E8-71E89E3059AA}" srcOrd="1" destOrd="0" presId="urn:microsoft.com/office/officeart/2008/layout/VerticalCurvedList"/>
    <dgm:cxn modelId="{EF48534C-0CCB-4D20-B25B-204B056A38FB}" type="presParOf" srcId="{CA8E9D9F-8A13-4972-9798-0802DB5FB511}" destId="{E6733126-DFB9-49C3-90B9-07C436D899F2}" srcOrd="2" destOrd="0" presId="urn:microsoft.com/office/officeart/2008/layout/VerticalCurvedList"/>
    <dgm:cxn modelId="{B683536C-EB04-4D23-B8F8-95C44F110F61}" type="presParOf" srcId="{E6733126-DFB9-49C3-90B9-07C436D899F2}" destId="{4457D310-D71B-469E-90D6-553B6906AE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490D3F-F760-46D9-95EC-9F8FBE666F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9BD2BC-A76E-481D-B1BA-A14333A741AE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Innovative Teaching Method for TVET </a:t>
          </a:r>
          <a:br>
            <a:rPr lang="en-US" dirty="0" smtClean="0"/>
          </a:br>
          <a:endParaRPr lang="en-US" dirty="0"/>
        </a:p>
      </dgm:t>
    </dgm:pt>
    <dgm:pt modelId="{B7DB6035-A927-481E-88A1-A62D049498B9}" type="parTrans" cxnId="{174E18A3-43EE-43C1-98C9-326669148632}">
      <dgm:prSet/>
      <dgm:spPr/>
      <dgm:t>
        <a:bodyPr/>
        <a:lstStyle/>
        <a:p>
          <a:endParaRPr lang="en-US"/>
        </a:p>
      </dgm:t>
    </dgm:pt>
    <dgm:pt modelId="{0E87E02E-843C-4FE1-8A4A-6248659BF41A}" type="sibTrans" cxnId="{174E18A3-43EE-43C1-98C9-326669148632}">
      <dgm:prSet/>
      <dgm:spPr/>
      <dgm:t>
        <a:bodyPr/>
        <a:lstStyle/>
        <a:p>
          <a:endParaRPr lang="en-US"/>
        </a:p>
      </dgm:t>
    </dgm:pt>
    <dgm:pt modelId="{54D22745-3C07-4D9A-B85C-630247A4CF6B}" type="pres">
      <dgm:prSet presAssocID="{D8490D3F-F760-46D9-95EC-9F8FBE666F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74F6C-B4BB-4F46-B351-1E20859314D2}" type="pres">
      <dgm:prSet presAssocID="{249BD2BC-A76E-481D-B1BA-A14333A741AE}" presName="parentLin" presStyleCnt="0"/>
      <dgm:spPr/>
    </dgm:pt>
    <dgm:pt modelId="{28AF39C1-2406-4548-854C-07F2508C6BC2}" type="pres">
      <dgm:prSet presAssocID="{249BD2BC-A76E-481D-B1BA-A14333A741A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BB8A185-78B0-4653-A68A-87D5C9B87AFD}" type="pres">
      <dgm:prSet presAssocID="{249BD2BC-A76E-481D-B1BA-A14333A741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47BC8-4029-4DD4-B3DE-7AFB3D7C3AAD}" type="pres">
      <dgm:prSet presAssocID="{249BD2BC-A76E-481D-B1BA-A14333A741AE}" presName="negativeSpace" presStyleCnt="0"/>
      <dgm:spPr/>
    </dgm:pt>
    <dgm:pt modelId="{62CEA403-0E36-41E2-B63C-B2A5A2DE4A1C}" type="pres">
      <dgm:prSet presAssocID="{249BD2BC-A76E-481D-B1BA-A14333A741AE}" presName="childText" presStyleLbl="conFgAcc1" presStyleIdx="0" presStyleCnt="1">
        <dgm:presLayoutVars>
          <dgm:bulletEnabled val="1"/>
        </dgm:presLayoutVars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</dgm:ptLst>
  <dgm:cxnLst>
    <dgm:cxn modelId="{102C51A8-BA73-466C-8441-BFB02CCDCBF2}" type="presOf" srcId="{D8490D3F-F760-46D9-95EC-9F8FBE666F35}" destId="{54D22745-3C07-4D9A-B85C-630247A4CF6B}" srcOrd="0" destOrd="0" presId="urn:microsoft.com/office/officeart/2005/8/layout/list1"/>
    <dgm:cxn modelId="{174E18A3-43EE-43C1-98C9-326669148632}" srcId="{D8490D3F-F760-46D9-95EC-9F8FBE666F35}" destId="{249BD2BC-A76E-481D-B1BA-A14333A741AE}" srcOrd="0" destOrd="0" parTransId="{B7DB6035-A927-481E-88A1-A62D049498B9}" sibTransId="{0E87E02E-843C-4FE1-8A4A-6248659BF41A}"/>
    <dgm:cxn modelId="{8A74E783-3660-491B-AACF-54BF36907FBC}" type="presOf" srcId="{249BD2BC-A76E-481D-B1BA-A14333A741AE}" destId="{28AF39C1-2406-4548-854C-07F2508C6BC2}" srcOrd="0" destOrd="0" presId="urn:microsoft.com/office/officeart/2005/8/layout/list1"/>
    <dgm:cxn modelId="{4314393E-F7BE-4FC2-BA5D-2D3DB9A359F7}" type="presOf" srcId="{249BD2BC-A76E-481D-B1BA-A14333A741AE}" destId="{EBB8A185-78B0-4653-A68A-87D5C9B87AFD}" srcOrd="1" destOrd="0" presId="urn:microsoft.com/office/officeart/2005/8/layout/list1"/>
    <dgm:cxn modelId="{CB9D35DA-0DBC-4131-A0D1-CD4ED4142342}" type="presParOf" srcId="{54D22745-3C07-4D9A-B85C-630247A4CF6B}" destId="{04A74F6C-B4BB-4F46-B351-1E20859314D2}" srcOrd="0" destOrd="0" presId="urn:microsoft.com/office/officeart/2005/8/layout/list1"/>
    <dgm:cxn modelId="{63E0A930-CAAE-46A3-B042-98635AD2E5FA}" type="presParOf" srcId="{04A74F6C-B4BB-4F46-B351-1E20859314D2}" destId="{28AF39C1-2406-4548-854C-07F2508C6BC2}" srcOrd="0" destOrd="0" presId="urn:microsoft.com/office/officeart/2005/8/layout/list1"/>
    <dgm:cxn modelId="{EBB8C1DB-7631-4312-9794-23EED36F0D83}" type="presParOf" srcId="{04A74F6C-B4BB-4F46-B351-1E20859314D2}" destId="{EBB8A185-78B0-4653-A68A-87D5C9B87AFD}" srcOrd="1" destOrd="0" presId="urn:microsoft.com/office/officeart/2005/8/layout/list1"/>
    <dgm:cxn modelId="{8354DEBF-D3D1-4AC8-A958-EE38FD49EEA2}" type="presParOf" srcId="{54D22745-3C07-4D9A-B85C-630247A4CF6B}" destId="{57E47BC8-4029-4DD4-B3DE-7AFB3D7C3AAD}" srcOrd="1" destOrd="0" presId="urn:microsoft.com/office/officeart/2005/8/layout/list1"/>
    <dgm:cxn modelId="{CE5C89EE-DA5C-4B5B-9003-531A321572E5}" type="presParOf" srcId="{54D22745-3C07-4D9A-B85C-630247A4CF6B}" destId="{62CEA403-0E36-41E2-B63C-B2A5A2DE4A1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ACCBC1-D029-4E3D-83EE-FB6FD0E0E8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D876B-1078-4DE9-9DA8-BA1C10B85174}">
      <dgm:prSet/>
      <dgm:spPr/>
      <dgm:t>
        <a:bodyPr/>
        <a:lstStyle/>
        <a:p>
          <a:pPr rtl="0"/>
          <a:r>
            <a:rPr lang="en-US" dirty="0" smtClean="0"/>
            <a:t>Innovative teaching methods for TVET implies that the role of the trainers will change to a facilitator that indicates a shift from a teacher-centered to a learner-centered approach. </a:t>
          </a:r>
          <a:endParaRPr lang="en-US" dirty="0"/>
        </a:p>
      </dgm:t>
    </dgm:pt>
    <dgm:pt modelId="{B2F51171-A30F-4D57-BA71-75A1D5F3E5CF}" type="parTrans" cxnId="{5149ED05-1777-476A-A60C-27AB4546DA6B}">
      <dgm:prSet/>
      <dgm:spPr/>
      <dgm:t>
        <a:bodyPr/>
        <a:lstStyle/>
        <a:p>
          <a:endParaRPr lang="en-US"/>
        </a:p>
      </dgm:t>
    </dgm:pt>
    <dgm:pt modelId="{32F12C7B-745C-4ACB-A640-973471F315D4}" type="sibTrans" cxnId="{5149ED05-1777-476A-A60C-27AB4546DA6B}">
      <dgm:prSet/>
      <dgm:spPr/>
      <dgm:t>
        <a:bodyPr/>
        <a:lstStyle/>
        <a:p>
          <a:endParaRPr lang="en-US"/>
        </a:p>
      </dgm:t>
    </dgm:pt>
    <dgm:pt modelId="{CF9127AC-58D1-4CBD-9B37-743694148651}" type="pres">
      <dgm:prSet presAssocID="{9AACCBC1-D029-4E3D-83EE-FB6FD0E0E8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119E43-1D43-4985-80C3-20D252E1494F}" type="pres">
      <dgm:prSet presAssocID="{359D876B-1078-4DE9-9DA8-BA1C10B85174}" presName="linNode" presStyleCnt="0"/>
      <dgm:spPr/>
    </dgm:pt>
    <dgm:pt modelId="{980B1508-392F-4979-9679-58E39404F154}" type="pres">
      <dgm:prSet presAssocID="{359D876B-1078-4DE9-9DA8-BA1C10B85174}" presName="parentText" presStyleLbl="node1" presStyleIdx="0" presStyleCnt="1" custScaleX="120528" custLinFactNeighborX="-78625" custLinFactNeighborY="6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7C724E-E6A5-4C80-9A19-7B2EF232C4B8}" type="presOf" srcId="{9AACCBC1-D029-4E3D-83EE-FB6FD0E0E83B}" destId="{CF9127AC-58D1-4CBD-9B37-743694148651}" srcOrd="0" destOrd="0" presId="urn:microsoft.com/office/officeart/2005/8/layout/vList5"/>
    <dgm:cxn modelId="{5149ED05-1777-476A-A60C-27AB4546DA6B}" srcId="{9AACCBC1-D029-4E3D-83EE-FB6FD0E0E83B}" destId="{359D876B-1078-4DE9-9DA8-BA1C10B85174}" srcOrd="0" destOrd="0" parTransId="{B2F51171-A30F-4D57-BA71-75A1D5F3E5CF}" sibTransId="{32F12C7B-745C-4ACB-A640-973471F315D4}"/>
    <dgm:cxn modelId="{A0C7FDD4-83E4-407E-AD88-FA1BB85BA0E3}" type="presOf" srcId="{359D876B-1078-4DE9-9DA8-BA1C10B85174}" destId="{980B1508-392F-4979-9679-58E39404F154}" srcOrd="0" destOrd="0" presId="urn:microsoft.com/office/officeart/2005/8/layout/vList5"/>
    <dgm:cxn modelId="{609591BB-17E6-4DFA-8E21-FD3CCC7CEACC}" type="presParOf" srcId="{CF9127AC-58D1-4CBD-9B37-743694148651}" destId="{F9119E43-1D43-4985-80C3-20D252E1494F}" srcOrd="0" destOrd="0" presId="urn:microsoft.com/office/officeart/2005/8/layout/vList5"/>
    <dgm:cxn modelId="{F8648F73-0160-47B0-B0C6-F7E602801EC9}" type="presParOf" srcId="{F9119E43-1D43-4985-80C3-20D252E1494F}" destId="{980B1508-392F-4979-9679-58E39404F15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99E795-0D74-4FE1-8013-E96E397F4B2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6959F7-8557-428B-B99C-AD1869127EB8}">
      <dgm:prSet/>
      <dgm:spPr/>
      <dgm:t>
        <a:bodyPr/>
        <a:lstStyle/>
        <a:p>
          <a:pPr rtl="0"/>
          <a:r>
            <a:rPr lang="en-CA" smtClean="0"/>
            <a:t>Teaching Cycle</a:t>
          </a:r>
          <a:endParaRPr lang="en-US"/>
        </a:p>
      </dgm:t>
    </dgm:pt>
    <dgm:pt modelId="{3C62D739-9C73-4B84-902A-60900EE80098}" type="parTrans" cxnId="{C61E803D-2760-4BAA-A92A-BF3254D17FB1}">
      <dgm:prSet/>
      <dgm:spPr/>
      <dgm:t>
        <a:bodyPr/>
        <a:lstStyle/>
        <a:p>
          <a:endParaRPr lang="en-US"/>
        </a:p>
      </dgm:t>
    </dgm:pt>
    <dgm:pt modelId="{17BB1D88-0193-492F-B9C7-DF5C7EA88DC6}" type="sibTrans" cxnId="{C61E803D-2760-4BAA-A92A-BF3254D17FB1}">
      <dgm:prSet/>
      <dgm:spPr/>
      <dgm:t>
        <a:bodyPr/>
        <a:lstStyle/>
        <a:p>
          <a:endParaRPr lang="en-US"/>
        </a:p>
      </dgm:t>
    </dgm:pt>
    <dgm:pt modelId="{E17802BB-5703-4CBC-A234-C0080BD2ADA6}" type="pres">
      <dgm:prSet presAssocID="{BE99E795-0D74-4FE1-8013-E96E397F4B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BD03D0-0103-409F-B900-A5D32E6B641B}" type="pres">
      <dgm:prSet presAssocID="{D56959F7-8557-428B-B99C-AD1869127EB8}" presName="parentLin" presStyleCnt="0"/>
      <dgm:spPr/>
    </dgm:pt>
    <dgm:pt modelId="{23E0FF30-3D93-4A58-90FE-84E651C36861}" type="pres">
      <dgm:prSet presAssocID="{D56959F7-8557-428B-B99C-AD1869127EB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609D031-1BF9-438A-90AE-A7D5693685E4}" type="pres">
      <dgm:prSet presAssocID="{D56959F7-8557-428B-B99C-AD1869127E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B7172-ED0C-4DBB-A1BC-DB744FC7E5FE}" type="pres">
      <dgm:prSet presAssocID="{D56959F7-8557-428B-B99C-AD1869127EB8}" presName="negativeSpace" presStyleCnt="0"/>
      <dgm:spPr/>
    </dgm:pt>
    <dgm:pt modelId="{F38FDAAD-2A47-49EF-9CFD-C87ED5502601}" type="pres">
      <dgm:prSet presAssocID="{D56959F7-8557-428B-B99C-AD1869127EB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290BCAE-A2DB-4AE3-8CEC-A257EA30ACFE}" type="presOf" srcId="{D56959F7-8557-428B-B99C-AD1869127EB8}" destId="{E609D031-1BF9-438A-90AE-A7D5693685E4}" srcOrd="1" destOrd="0" presId="urn:microsoft.com/office/officeart/2005/8/layout/list1"/>
    <dgm:cxn modelId="{4A79D57B-1F32-4C97-BACD-2DFBF5D039D6}" type="presOf" srcId="{D56959F7-8557-428B-B99C-AD1869127EB8}" destId="{23E0FF30-3D93-4A58-90FE-84E651C36861}" srcOrd="0" destOrd="0" presId="urn:microsoft.com/office/officeart/2005/8/layout/list1"/>
    <dgm:cxn modelId="{C61E803D-2760-4BAA-A92A-BF3254D17FB1}" srcId="{BE99E795-0D74-4FE1-8013-E96E397F4B28}" destId="{D56959F7-8557-428B-B99C-AD1869127EB8}" srcOrd="0" destOrd="0" parTransId="{3C62D739-9C73-4B84-902A-60900EE80098}" sibTransId="{17BB1D88-0193-492F-B9C7-DF5C7EA88DC6}"/>
    <dgm:cxn modelId="{7F60F62F-F700-47B7-9703-076F2FD28477}" type="presOf" srcId="{BE99E795-0D74-4FE1-8013-E96E397F4B28}" destId="{E17802BB-5703-4CBC-A234-C0080BD2ADA6}" srcOrd="0" destOrd="0" presId="urn:microsoft.com/office/officeart/2005/8/layout/list1"/>
    <dgm:cxn modelId="{A9A852AE-F957-4F15-9595-8A967D3F73F0}" type="presParOf" srcId="{E17802BB-5703-4CBC-A234-C0080BD2ADA6}" destId="{AABD03D0-0103-409F-B900-A5D32E6B641B}" srcOrd="0" destOrd="0" presId="urn:microsoft.com/office/officeart/2005/8/layout/list1"/>
    <dgm:cxn modelId="{BE741C91-D10F-416A-8FA8-7F735C0BF0D4}" type="presParOf" srcId="{AABD03D0-0103-409F-B900-A5D32E6B641B}" destId="{23E0FF30-3D93-4A58-90FE-84E651C36861}" srcOrd="0" destOrd="0" presId="urn:microsoft.com/office/officeart/2005/8/layout/list1"/>
    <dgm:cxn modelId="{B1C17A20-E198-4BAE-A258-1C5E034DFB22}" type="presParOf" srcId="{AABD03D0-0103-409F-B900-A5D32E6B641B}" destId="{E609D031-1BF9-438A-90AE-A7D5693685E4}" srcOrd="1" destOrd="0" presId="urn:microsoft.com/office/officeart/2005/8/layout/list1"/>
    <dgm:cxn modelId="{D7F24C71-2D10-4E17-8278-27E4C6BED9F2}" type="presParOf" srcId="{E17802BB-5703-4CBC-A234-C0080BD2ADA6}" destId="{437B7172-ED0C-4DBB-A1BC-DB744FC7E5FE}" srcOrd="1" destOrd="0" presId="urn:microsoft.com/office/officeart/2005/8/layout/list1"/>
    <dgm:cxn modelId="{065E49ED-EA3B-44BA-A80A-86BF5B39929C}" type="presParOf" srcId="{E17802BB-5703-4CBC-A234-C0080BD2ADA6}" destId="{F38FDAAD-2A47-49EF-9CFD-C87ED55026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AB747B-58B0-4C60-9C6A-B2B3172702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E460D6-C6A8-448D-829B-DF3A7A26C499}">
      <dgm:prSet/>
      <dgm:spPr/>
      <dgm:t>
        <a:bodyPr/>
        <a:lstStyle/>
        <a:p>
          <a:pPr rtl="0"/>
          <a:r>
            <a:rPr lang="en-CA" smtClean="0"/>
            <a:t>Stages of Training Methods</a:t>
          </a:r>
          <a:endParaRPr lang="en-US"/>
        </a:p>
      </dgm:t>
    </dgm:pt>
    <dgm:pt modelId="{AB2C8102-00C9-4F1A-B7C0-9FED939C0417}" type="parTrans" cxnId="{EF63B746-7A87-4440-A02B-31F728F13E28}">
      <dgm:prSet/>
      <dgm:spPr/>
      <dgm:t>
        <a:bodyPr/>
        <a:lstStyle/>
        <a:p>
          <a:endParaRPr lang="en-US"/>
        </a:p>
      </dgm:t>
    </dgm:pt>
    <dgm:pt modelId="{AC33D01B-7A84-4130-8AD9-E9C4A9596383}" type="sibTrans" cxnId="{EF63B746-7A87-4440-A02B-31F728F13E28}">
      <dgm:prSet/>
      <dgm:spPr/>
      <dgm:t>
        <a:bodyPr/>
        <a:lstStyle/>
        <a:p>
          <a:endParaRPr lang="en-US"/>
        </a:p>
      </dgm:t>
    </dgm:pt>
    <dgm:pt modelId="{151BE3B8-C275-4B5A-88F5-96996F0AD7FB}" type="pres">
      <dgm:prSet presAssocID="{FAAB747B-58B0-4C60-9C6A-B2B3172702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22817-860E-420C-B74D-C5F4E2D0E6E0}" type="pres">
      <dgm:prSet presAssocID="{33E460D6-C6A8-448D-829B-DF3A7A26C499}" presName="parentLin" presStyleCnt="0"/>
      <dgm:spPr/>
    </dgm:pt>
    <dgm:pt modelId="{74F98028-17F3-4CB4-AA46-7827E418C9F1}" type="pres">
      <dgm:prSet presAssocID="{33E460D6-C6A8-448D-829B-DF3A7A26C49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E8835BA-628C-47E4-8BEE-6F3308518E4F}" type="pres">
      <dgm:prSet presAssocID="{33E460D6-C6A8-448D-829B-DF3A7A26C4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DFE5E-B264-47D0-8A4A-F800D890A711}" type="pres">
      <dgm:prSet presAssocID="{33E460D6-C6A8-448D-829B-DF3A7A26C499}" presName="negativeSpace" presStyleCnt="0"/>
      <dgm:spPr/>
    </dgm:pt>
    <dgm:pt modelId="{BC13A12A-90B0-4116-B7C0-4861BF83F1B5}" type="pres">
      <dgm:prSet presAssocID="{33E460D6-C6A8-448D-829B-DF3A7A26C49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F63B746-7A87-4440-A02B-31F728F13E28}" srcId="{FAAB747B-58B0-4C60-9C6A-B2B317270298}" destId="{33E460D6-C6A8-448D-829B-DF3A7A26C499}" srcOrd="0" destOrd="0" parTransId="{AB2C8102-00C9-4F1A-B7C0-9FED939C0417}" sibTransId="{AC33D01B-7A84-4130-8AD9-E9C4A9596383}"/>
    <dgm:cxn modelId="{7BD5BD12-1E47-47A9-A3FF-BA01E71D7FBF}" type="presOf" srcId="{33E460D6-C6A8-448D-829B-DF3A7A26C499}" destId="{5E8835BA-628C-47E4-8BEE-6F3308518E4F}" srcOrd="1" destOrd="0" presId="urn:microsoft.com/office/officeart/2005/8/layout/list1"/>
    <dgm:cxn modelId="{311C155F-264F-41AB-885B-670C6D8AAB6D}" type="presOf" srcId="{FAAB747B-58B0-4C60-9C6A-B2B317270298}" destId="{151BE3B8-C275-4B5A-88F5-96996F0AD7FB}" srcOrd="0" destOrd="0" presId="urn:microsoft.com/office/officeart/2005/8/layout/list1"/>
    <dgm:cxn modelId="{B7CA3677-08A2-4DA9-94CA-D775E4FD3AE6}" type="presOf" srcId="{33E460D6-C6A8-448D-829B-DF3A7A26C499}" destId="{74F98028-17F3-4CB4-AA46-7827E418C9F1}" srcOrd="0" destOrd="0" presId="urn:microsoft.com/office/officeart/2005/8/layout/list1"/>
    <dgm:cxn modelId="{BFC744E5-BCFE-4BC7-87B1-F02794EF52E5}" type="presParOf" srcId="{151BE3B8-C275-4B5A-88F5-96996F0AD7FB}" destId="{B2622817-860E-420C-B74D-C5F4E2D0E6E0}" srcOrd="0" destOrd="0" presId="urn:microsoft.com/office/officeart/2005/8/layout/list1"/>
    <dgm:cxn modelId="{A8B646DE-BCB7-476D-8C1D-84EF8CE71557}" type="presParOf" srcId="{B2622817-860E-420C-B74D-C5F4E2D0E6E0}" destId="{74F98028-17F3-4CB4-AA46-7827E418C9F1}" srcOrd="0" destOrd="0" presId="urn:microsoft.com/office/officeart/2005/8/layout/list1"/>
    <dgm:cxn modelId="{28C0333F-539A-4486-848B-D1A1859EC71D}" type="presParOf" srcId="{B2622817-860E-420C-B74D-C5F4E2D0E6E0}" destId="{5E8835BA-628C-47E4-8BEE-6F3308518E4F}" srcOrd="1" destOrd="0" presId="urn:microsoft.com/office/officeart/2005/8/layout/list1"/>
    <dgm:cxn modelId="{1A932285-2F30-4D2F-9C05-28E1A9F41696}" type="presParOf" srcId="{151BE3B8-C275-4B5A-88F5-96996F0AD7FB}" destId="{79FDFE5E-B264-47D0-8A4A-F800D890A711}" srcOrd="1" destOrd="0" presId="urn:microsoft.com/office/officeart/2005/8/layout/list1"/>
    <dgm:cxn modelId="{17296BFE-5245-448F-8A45-27D66619DD6A}" type="presParOf" srcId="{151BE3B8-C275-4B5A-88F5-96996F0AD7FB}" destId="{BC13A12A-90B0-4116-B7C0-4861BF83F1B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8E8337-0362-4118-95DC-2FF8703BD6E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C29A89-C208-494B-8E1F-879DF8D70DA1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Teaching preparation </a:t>
          </a:r>
          <a:endParaRPr lang="en-US" dirty="0"/>
        </a:p>
      </dgm:t>
    </dgm:pt>
    <dgm:pt modelId="{2E71A9CB-9072-410C-A65B-08DD2E50C1A7}" type="parTrans" cxnId="{82BEA32A-377D-42C0-ADA4-2DFCA29B1155}">
      <dgm:prSet/>
      <dgm:spPr/>
      <dgm:t>
        <a:bodyPr/>
        <a:lstStyle/>
        <a:p>
          <a:endParaRPr lang="en-US"/>
        </a:p>
      </dgm:t>
    </dgm:pt>
    <dgm:pt modelId="{6AD910EB-55AB-4D2A-AB30-658E2D0986A2}" type="sibTrans" cxnId="{82BEA32A-377D-42C0-ADA4-2DFCA29B1155}">
      <dgm:prSet/>
      <dgm:spPr/>
      <dgm:t>
        <a:bodyPr/>
        <a:lstStyle/>
        <a:p>
          <a:endParaRPr lang="en-US"/>
        </a:p>
      </dgm:t>
    </dgm:pt>
    <dgm:pt modelId="{7E5624D8-F49F-4008-B9C3-2423C9C37D29}">
      <dgm:prSet/>
      <dgm:spPr/>
      <dgm:t>
        <a:bodyPr/>
        <a:lstStyle/>
        <a:p>
          <a:pPr rtl="0"/>
          <a:r>
            <a:rPr lang="en-US" dirty="0" smtClean="0"/>
            <a:t>Teaching delivery </a:t>
          </a:r>
          <a:endParaRPr lang="en-US" dirty="0"/>
        </a:p>
      </dgm:t>
    </dgm:pt>
    <dgm:pt modelId="{3B176B19-AB16-4523-8754-62E842BDFB83}" type="parTrans" cxnId="{5683C79D-8023-4AAE-8A92-54A4B609CA82}">
      <dgm:prSet/>
      <dgm:spPr/>
      <dgm:t>
        <a:bodyPr/>
        <a:lstStyle/>
        <a:p>
          <a:endParaRPr lang="en-US"/>
        </a:p>
      </dgm:t>
    </dgm:pt>
    <dgm:pt modelId="{B7F8A8F8-9195-48D4-B051-467D95FB267A}" type="sibTrans" cxnId="{5683C79D-8023-4AAE-8A92-54A4B609CA82}">
      <dgm:prSet/>
      <dgm:spPr/>
      <dgm:t>
        <a:bodyPr/>
        <a:lstStyle/>
        <a:p>
          <a:endParaRPr lang="en-US"/>
        </a:p>
      </dgm:t>
    </dgm:pt>
    <dgm:pt modelId="{301DAA14-84D1-4462-8CA4-4FF1E34864F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Teaching Evaluation</a:t>
          </a:r>
          <a:endParaRPr lang="en-US" dirty="0"/>
        </a:p>
      </dgm:t>
    </dgm:pt>
    <dgm:pt modelId="{F4CA3262-D3CB-4A8D-B899-07A8E30741AB}" type="parTrans" cxnId="{647970CA-C057-4AC4-9440-178A470116BC}">
      <dgm:prSet/>
      <dgm:spPr/>
      <dgm:t>
        <a:bodyPr/>
        <a:lstStyle/>
        <a:p>
          <a:endParaRPr lang="en-US"/>
        </a:p>
      </dgm:t>
    </dgm:pt>
    <dgm:pt modelId="{936FCBC2-F78D-4BC6-BF5F-A300EA02664F}" type="sibTrans" cxnId="{647970CA-C057-4AC4-9440-178A470116BC}">
      <dgm:prSet/>
      <dgm:spPr/>
      <dgm:t>
        <a:bodyPr/>
        <a:lstStyle/>
        <a:p>
          <a:endParaRPr lang="en-US"/>
        </a:p>
      </dgm:t>
    </dgm:pt>
    <dgm:pt modelId="{4CF71A7F-43EC-45C5-84AD-C34195FDDD7F}" type="pres">
      <dgm:prSet presAssocID="{BC8E8337-0362-4118-95DC-2FF8703BD6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3A97D-0665-4FE1-A81D-00909AC1BDB9}" type="pres">
      <dgm:prSet presAssocID="{C9C29A89-C208-494B-8E1F-879DF8D70DA1}" presName="linNode" presStyleCnt="0"/>
      <dgm:spPr/>
    </dgm:pt>
    <dgm:pt modelId="{AFFF8850-64DA-48EE-BCBE-7CA5FA8FFB69}" type="pres">
      <dgm:prSet presAssocID="{C9C29A89-C208-494B-8E1F-879DF8D70DA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33393-F860-4705-8E1A-D4DDB5EE704F}" type="pres">
      <dgm:prSet presAssocID="{6AD910EB-55AB-4D2A-AB30-658E2D0986A2}" presName="sp" presStyleCnt="0"/>
      <dgm:spPr/>
    </dgm:pt>
    <dgm:pt modelId="{4D95F05D-3479-49D1-9811-0C00BC902174}" type="pres">
      <dgm:prSet presAssocID="{7E5624D8-F49F-4008-B9C3-2423C9C37D29}" presName="linNode" presStyleCnt="0"/>
      <dgm:spPr/>
    </dgm:pt>
    <dgm:pt modelId="{486A46CC-3D1A-4A17-84A5-075AFF8DFE1C}" type="pres">
      <dgm:prSet presAssocID="{7E5624D8-F49F-4008-B9C3-2423C9C37D2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2CAEA-D215-451E-BD81-2A78B6015F34}" type="pres">
      <dgm:prSet presAssocID="{B7F8A8F8-9195-48D4-B051-467D95FB267A}" presName="sp" presStyleCnt="0"/>
      <dgm:spPr/>
    </dgm:pt>
    <dgm:pt modelId="{D79F04D7-F5B4-4153-A6E7-7325B1E840FF}" type="pres">
      <dgm:prSet presAssocID="{301DAA14-84D1-4462-8CA4-4FF1E34864FF}" presName="linNode" presStyleCnt="0"/>
      <dgm:spPr/>
    </dgm:pt>
    <dgm:pt modelId="{900EE9CA-B8EE-42E6-9183-E96765203C36}" type="pres">
      <dgm:prSet presAssocID="{301DAA14-84D1-4462-8CA4-4FF1E34864F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A4893-2552-4C9E-94D5-DFA622378147}" type="presOf" srcId="{C9C29A89-C208-494B-8E1F-879DF8D70DA1}" destId="{AFFF8850-64DA-48EE-BCBE-7CA5FA8FFB69}" srcOrd="0" destOrd="0" presId="urn:microsoft.com/office/officeart/2005/8/layout/vList5"/>
    <dgm:cxn modelId="{F4F5F29D-8595-4675-ADD4-F481CDE0AC91}" type="presOf" srcId="{301DAA14-84D1-4462-8CA4-4FF1E34864FF}" destId="{900EE9CA-B8EE-42E6-9183-E96765203C36}" srcOrd="0" destOrd="0" presId="urn:microsoft.com/office/officeart/2005/8/layout/vList5"/>
    <dgm:cxn modelId="{5683C79D-8023-4AAE-8A92-54A4B609CA82}" srcId="{BC8E8337-0362-4118-95DC-2FF8703BD6E7}" destId="{7E5624D8-F49F-4008-B9C3-2423C9C37D29}" srcOrd="1" destOrd="0" parTransId="{3B176B19-AB16-4523-8754-62E842BDFB83}" sibTransId="{B7F8A8F8-9195-48D4-B051-467D95FB267A}"/>
    <dgm:cxn modelId="{FDE58441-EA10-4AFE-955C-FAB9443B7D05}" type="presOf" srcId="{BC8E8337-0362-4118-95DC-2FF8703BD6E7}" destId="{4CF71A7F-43EC-45C5-84AD-C34195FDDD7F}" srcOrd="0" destOrd="0" presId="urn:microsoft.com/office/officeart/2005/8/layout/vList5"/>
    <dgm:cxn modelId="{A0801C85-D0CF-42E3-A83B-2F8ABDCB9629}" type="presOf" srcId="{7E5624D8-F49F-4008-B9C3-2423C9C37D29}" destId="{486A46CC-3D1A-4A17-84A5-075AFF8DFE1C}" srcOrd="0" destOrd="0" presId="urn:microsoft.com/office/officeart/2005/8/layout/vList5"/>
    <dgm:cxn modelId="{82BEA32A-377D-42C0-ADA4-2DFCA29B1155}" srcId="{BC8E8337-0362-4118-95DC-2FF8703BD6E7}" destId="{C9C29A89-C208-494B-8E1F-879DF8D70DA1}" srcOrd="0" destOrd="0" parTransId="{2E71A9CB-9072-410C-A65B-08DD2E50C1A7}" sibTransId="{6AD910EB-55AB-4D2A-AB30-658E2D0986A2}"/>
    <dgm:cxn modelId="{647970CA-C057-4AC4-9440-178A470116BC}" srcId="{BC8E8337-0362-4118-95DC-2FF8703BD6E7}" destId="{301DAA14-84D1-4462-8CA4-4FF1E34864FF}" srcOrd="2" destOrd="0" parTransId="{F4CA3262-D3CB-4A8D-B899-07A8E30741AB}" sibTransId="{936FCBC2-F78D-4BC6-BF5F-A300EA02664F}"/>
    <dgm:cxn modelId="{506960EA-F035-4054-B426-03956AA7AE9F}" type="presParOf" srcId="{4CF71A7F-43EC-45C5-84AD-C34195FDDD7F}" destId="{2C43A97D-0665-4FE1-A81D-00909AC1BDB9}" srcOrd="0" destOrd="0" presId="urn:microsoft.com/office/officeart/2005/8/layout/vList5"/>
    <dgm:cxn modelId="{A437039D-381A-453E-89EF-8986E8C668E8}" type="presParOf" srcId="{2C43A97D-0665-4FE1-A81D-00909AC1BDB9}" destId="{AFFF8850-64DA-48EE-BCBE-7CA5FA8FFB69}" srcOrd="0" destOrd="0" presId="urn:microsoft.com/office/officeart/2005/8/layout/vList5"/>
    <dgm:cxn modelId="{81DEC61E-DA8E-4D41-B0DF-43A0A782BE93}" type="presParOf" srcId="{4CF71A7F-43EC-45C5-84AD-C34195FDDD7F}" destId="{E6A33393-F860-4705-8E1A-D4DDB5EE704F}" srcOrd="1" destOrd="0" presId="urn:microsoft.com/office/officeart/2005/8/layout/vList5"/>
    <dgm:cxn modelId="{7D930ADC-4DB5-4C74-B210-3296453C9F2C}" type="presParOf" srcId="{4CF71A7F-43EC-45C5-84AD-C34195FDDD7F}" destId="{4D95F05D-3479-49D1-9811-0C00BC902174}" srcOrd="2" destOrd="0" presId="urn:microsoft.com/office/officeart/2005/8/layout/vList5"/>
    <dgm:cxn modelId="{334534C5-98DD-4385-A159-382E92885ADC}" type="presParOf" srcId="{4D95F05D-3479-49D1-9811-0C00BC902174}" destId="{486A46CC-3D1A-4A17-84A5-075AFF8DFE1C}" srcOrd="0" destOrd="0" presId="urn:microsoft.com/office/officeart/2005/8/layout/vList5"/>
    <dgm:cxn modelId="{0BDA0D3B-B61B-480F-8914-6D6FEB15CDF1}" type="presParOf" srcId="{4CF71A7F-43EC-45C5-84AD-C34195FDDD7F}" destId="{D872CAEA-D215-451E-BD81-2A78B6015F34}" srcOrd="3" destOrd="0" presId="urn:microsoft.com/office/officeart/2005/8/layout/vList5"/>
    <dgm:cxn modelId="{9475DC68-E370-4BA6-A94B-23F90346880D}" type="presParOf" srcId="{4CF71A7F-43EC-45C5-84AD-C34195FDDD7F}" destId="{D79F04D7-F5B4-4153-A6E7-7325B1E840FF}" srcOrd="4" destOrd="0" presId="urn:microsoft.com/office/officeart/2005/8/layout/vList5"/>
    <dgm:cxn modelId="{A4262B28-4768-4ED7-BB5B-FDCB7DCCEE1A}" type="presParOf" srcId="{D79F04D7-F5B4-4153-A6E7-7325B1E840FF}" destId="{900EE9CA-B8EE-42E6-9183-E96765203C3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03CD40-20B4-439E-A8FA-F53A0DDD6E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7C8928-84D3-4D41-B598-5CE346B7D581}">
      <dgm:prSet/>
      <dgm:spPr/>
      <dgm:t>
        <a:bodyPr/>
        <a:lstStyle/>
        <a:p>
          <a:pPr rtl="0"/>
          <a:r>
            <a:rPr lang="en-CA" smtClean="0"/>
            <a:t>Sequence of Lesson Develiry</a:t>
          </a:r>
          <a:endParaRPr lang="en-US"/>
        </a:p>
      </dgm:t>
    </dgm:pt>
    <dgm:pt modelId="{D69E6407-D5A1-4CE8-845A-648334FC9494}" type="parTrans" cxnId="{75974C33-3E1C-4CDF-AEC1-70F121AE7D62}">
      <dgm:prSet/>
      <dgm:spPr/>
      <dgm:t>
        <a:bodyPr/>
        <a:lstStyle/>
        <a:p>
          <a:endParaRPr lang="en-US"/>
        </a:p>
      </dgm:t>
    </dgm:pt>
    <dgm:pt modelId="{22CCD36F-BB8B-4335-8CA6-FE71B664A8CE}" type="sibTrans" cxnId="{75974C33-3E1C-4CDF-AEC1-70F121AE7D62}">
      <dgm:prSet/>
      <dgm:spPr/>
      <dgm:t>
        <a:bodyPr/>
        <a:lstStyle/>
        <a:p>
          <a:endParaRPr lang="en-US"/>
        </a:p>
      </dgm:t>
    </dgm:pt>
    <dgm:pt modelId="{33A244D9-01EA-441E-B68C-394C8FED13CB}" type="pres">
      <dgm:prSet presAssocID="{CD03CD40-20B4-439E-A8FA-F53A0DDD6E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821EB-D340-4818-9A55-857ADE7A26C4}" type="pres">
      <dgm:prSet presAssocID="{DC7C8928-84D3-4D41-B598-5CE346B7D581}" presName="parentLin" presStyleCnt="0"/>
      <dgm:spPr/>
    </dgm:pt>
    <dgm:pt modelId="{17D9B24A-D152-4472-85CD-61601FEE48AA}" type="pres">
      <dgm:prSet presAssocID="{DC7C8928-84D3-4D41-B598-5CE346B7D5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ED06A00-C244-4765-A275-CAF07EBCF132}" type="pres">
      <dgm:prSet presAssocID="{DC7C8928-84D3-4D41-B598-5CE346B7D5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10C2D-DF99-409C-950D-EA2056EBBC8E}" type="pres">
      <dgm:prSet presAssocID="{DC7C8928-84D3-4D41-B598-5CE346B7D581}" presName="negativeSpace" presStyleCnt="0"/>
      <dgm:spPr/>
    </dgm:pt>
    <dgm:pt modelId="{FA8AB3EA-0A0C-49AB-8EFB-B614C1080EC1}" type="pres">
      <dgm:prSet presAssocID="{DC7C8928-84D3-4D41-B598-5CE346B7D58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5974C33-3E1C-4CDF-AEC1-70F121AE7D62}" srcId="{CD03CD40-20B4-439E-A8FA-F53A0DDD6E59}" destId="{DC7C8928-84D3-4D41-B598-5CE346B7D581}" srcOrd="0" destOrd="0" parTransId="{D69E6407-D5A1-4CE8-845A-648334FC9494}" sibTransId="{22CCD36F-BB8B-4335-8CA6-FE71B664A8CE}"/>
    <dgm:cxn modelId="{931285AB-3AF8-4A89-8A08-CD90985837FE}" type="presOf" srcId="{DC7C8928-84D3-4D41-B598-5CE346B7D581}" destId="{17D9B24A-D152-4472-85CD-61601FEE48AA}" srcOrd="0" destOrd="0" presId="urn:microsoft.com/office/officeart/2005/8/layout/list1"/>
    <dgm:cxn modelId="{7E386B66-2B06-4775-A7BC-9FA6BE22A1BC}" type="presOf" srcId="{DC7C8928-84D3-4D41-B598-5CE346B7D581}" destId="{8ED06A00-C244-4765-A275-CAF07EBCF132}" srcOrd="1" destOrd="0" presId="urn:microsoft.com/office/officeart/2005/8/layout/list1"/>
    <dgm:cxn modelId="{8D82278D-2DA3-4367-8656-7E576574B1F0}" type="presOf" srcId="{CD03CD40-20B4-439E-A8FA-F53A0DDD6E59}" destId="{33A244D9-01EA-441E-B68C-394C8FED13CB}" srcOrd="0" destOrd="0" presId="urn:microsoft.com/office/officeart/2005/8/layout/list1"/>
    <dgm:cxn modelId="{7295F2EC-2F1D-42D2-8765-0EC5F3EEB6F2}" type="presParOf" srcId="{33A244D9-01EA-441E-B68C-394C8FED13CB}" destId="{547821EB-D340-4818-9A55-857ADE7A26C4}" srcOrd="0" destOrd="0" presId="urn:microsoft.com/office/officeart/2005/8/layout/list1"/>
    <dgm:cxn modelId="{65777C4F-7AD8-47A6-9213-B9F8D82B8087}" type="presParOf" srcId="{547821EB-D340-4818-9A55-857ADE7A26C4}" destId="{17D9B24A-D152-4472-85CD-61601FEE48AA}" srcOrd="0" destOrd="0" presId="urn:microsoft.com/office/officeart/2005/8/layout/list1"/>
    <dgm:cxn modelId="{C177455B-7486-4BEA-A213-0FD843072727}" type="presParOf" srcId="{547821EB-D340-4818-9A55-857ADE7A26C4}" destId="{8ED06A00-C244-4765-A275-CAF07EBCF132}" srcOrd="1" destOrd="0" presId="urn:microsoft.com/office/officeart/2005/8/layout/list1"/>
    <dgm:cxn modelId="{8644EF3F-CE5F-4E58-BC9F-F580C861845B}" type="presParOf" srcId="{33A244D9-01EA-441E-B68C-394C8FED13CB}" destId="{20B10C2D-DF99-409C-950D-EA2056EBBC8E}" srcOrd="1" destOrd="0" presId="urn:microsoft.com/office/officeart/2005/8/layout/list1"/>
    <dgm:cxn modelId="{39E7FF59-41D1-4FFA-9E93-7C9EDBA43124}" type="presParOf" srcId="{33A244D9-01EA-441E-B68C-394C8FED13CB}" destId="{FA8AB3EA-0A0C-49AB-8EFB-B614C1080EC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18CBB7-31BC-4B65-A0B5-652F45E17D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B09E94-EE4A-444D-866F-6277F52BF6C0}">
      <dgm:prSet/>
      <dgm:spPr/>
      <dgm:t>
        <a:bodyPr/>
        <a:lstStyle/>
        <a:p>
          <a:pPr rtl="0"/>
          <a:r>
            <a:rPr lang="en-US" b="1" smtClean="0"/>
            <a:t>Lesson Plan </a:t>
          </a:r>
          <a:r>
            <a:rPr lang="en-US" smtClean="0"/>
            <a:t/>
          </a:r>
          <a:br>
            <a:rPr lang="en-US" smtClean="0"/>
          </a:br>
          <a:endParaRPr lang="en-US"/>
        </a:p>
      </dgm:t>
    </dgm:pt>
    <dgm:pt modelId="{84A83A35-C465-4047-A835-C3FBE5F4BABC}" type="parTrans" cxnId="{F928FF55-40B1-4D81-A536-8CF99B1D573B}">
      <dgm:prSet/>
      <dgm:spPr/>
      <dgm:t>
        <a:bodyPr/>
        <a:lstStyle/>
        <a:p>
          <a:endParaRPr lang="en-US"/>
        </a:p>
      </dgm:t>
    </dgm:pt>
    <dgm:pt modelId="{0941EF89-F6FE-4C89-9B8A-F6FD80322649}" type="sibTrans" cxnId="{F928FF55-40B1-4D81-A536-8CF99B1D573B}">
      <dgm:prSet/>
      <dgm:spPr/>
      <dgm:t>
        <a:bodyPr/>
        <a:lstStyle/>
        <a:p>
          <a:endParaRPr lang="en-US"/>
        </a:p>
      </dgm:t>
    </dgm:pt>
    <dgm:pt modelId="{79534218-464E-451F-97F6-6ADC7612BF88}" type="pres">
      <dgm:prSet presAssocID="{C218CBB7-31BC-4B65-A0B5-652F45E17D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743EB9-52B9-482F-8736-D40FBE8FF52E}" type="pres">
      <dgm:prSet presAssocID="{2BB09E94-EE4A-444D-866F-6277F52BF6C0}" presName="parentLin" presStyleCnt="0"/>
      <dgm:spPr/>
    </dgm:pt>
    <dgm:pt modelId="{1DA7CCBA-ED83-4A57-9160-C5FEB7177A8B}" type="pres">
      <dgm:prSet presAssocID="{2BB09E94-EE4A-444D-866F-6277F52BF6C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1FEEDB4-09E3-48FD-AAE4-881BA0EE7E5B}" type="pres">
      <dgm:prSet presAssocID="{2BB09E94-EE4A-444D-866F-6277F52BF6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0A9BA-8643-4EEE-B98F-FC6D329E8537}" type="pres">
      <dgm:prSet presAssocID="{2BB09E94-EE4A-444D-866F-6277F52BF6C0}" presName="negativeSpace" presStyleCnt="0"/>
      <dgm:spPr/>
    </dgm:pt>
    <dgm:pt modelId="{5DF4C9CE-F5E0-44EB-95AD-DF9E9A91186E}" type="pres">
      <dgm:prSet presAssocID="{2BB09E94-EE4A-444D-866F-6277F52BF6C0}" presName="childText" presStyleLbl="conFgAcc1" presStyleIdx="0" presStyleCnt="1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</dgm:spPr>
    </dgm:pt>
  </dgm:ptLst>
  <dgm:cxnLst>
    <dgm:cxn modelId="{B4574A96-278E-42ED-9DB2-A96005BA431B}" type="presOf" srcId="{2BB09E94-EE4A-444D-866F-6277F52BF6C0}" destId="{1DA7CCBA-ED83-4A57-9160-C5FEB7177A8B}" srcOrd="0" destOrd="0" presId="urn:microsoft.com/office/officeart/2005/8/layout/list1"/>
    <dgm:cxn modelId="{C9434BBA-8148-44FD-A887-BA9C68C6E2B8}" type="presOf" srcId="{2BB09E94-EE4A-444D-866F-6277F52BF6C0}" destId="{A1FEEDB4-09E3-48FD-AAE4-881BA0EE7E5B}" srcOrd="1" destOrd="0" presId="urn:microsoft.com/office/officeart/2005/8/layout/list1"/>
    <dgm:cxn modelId="{A688082E-6DA0-4788-890A-B7E512135D41}" type="presOf" srcId="{C218CBB7-31BC-4B65-A0B5-652F45E17DC6}" destId="{79534218-464E-451F-97F6-6ADC7612BF88}" srcOrd="0" destOrd="0" presId="urn:microsoft.com/office/officeart/2005/8/layout/list1"/>
    <dgm:cxn modelId="{F928FF55-40B1-4D81-A536-8CF99B1D573B}" srcId="{C218CBB7-31BC-4B65-A0B5-652F45E17DC6}" destId="{2BB09E94-EE4A-444D-866F-6277F52BF6C0}" srcOrd="0" destOrd="0" parTransId="{84A83A35-C465-4047-A835-C3FBE5F4BABC}" sibTransId="{0941EF89-F6FE-4C89-9B8A-F6FD80322649}"/>
    <dgm:cxn modelId="{04E9A12C-B589-4BBB-8973-1121340B1ABA}" type="presParOf" srcId="{79534218-464E-451F-97F6-6ADC7612BF88}" destId="{96743EB9-52B9-482F-8736-D40FBE8FF52E}" srcOrd="0" destOrd="0" presId="urn:microsoft.com/office/officeart/2005/8/layout/list1"/>
    <dgm:cxn modelId="{8BA9A6B2-2BFC-49AC-9D5F-03FA4B46FB5F}" type="presParOf" srcId="{96743EB9-52B9-482F-8736-D40FBE8FF52E}" destId="{1DA7CCBA-ED83-4A57-9160-C5FEB7177A8B}" srcOrd="0" destOrd="0" presId="urn:microsoft.com/office/officeart/2005/8/layout/list1"/>
    <dgm:cxn modelId="{2FBFC8A7-7ACE-49B6-8F3D-11165ADD63F2}" type="presParOf" srcId="{96743EB9-52B9-482F-8736-D40FBE8FF52E}" destId="{A1FEEDB4-09E3-48FD-AAE4-881BA0EE7E5B}" srcOrd="1" destOrd="0" presId="urn:microsoft.com/office/officeart/2005/8/layout/list1"/>
    <dgm:cxn modelId="{F6FCB51D-9A7D-4649-81BC-F1636E437DA5}" type="presParOf" srcId="{79534218-464E-451F-97F6-6ADC7612BF88}" destId="{15A0A9BA-8643-4EEE-B98F-FC6D329E8537}" srcOrd="1" destOrd="0" presId="urn:microsoft.com/office/officeart/2005/8/layout/list1"/>
    <dgm:cxn modelId="{AC6FAE0B-B512-4F6A-8A67-50EA1BA18985}" type="presParOf" srcId="{79534218-464E-451F-97F6-6ADC7612BF88}" destId="{5DF4C9CE-F5E0-44EB-95AD-DF9E9A91186E}" srcOrd="2" destOrd="0" presId="urn:microsoft.com/office/officeart/2005/8/layout/list1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A4C0E-446A-4837-9E2B-A00FF07ABEE8}">
      <dsp:nvSpPr>
        <dsp:cNvPr id="0" name=""/>
        <dsp:cNvSpPr/>
      </dsp:nvSpPr>
      <dsp:spPr>
        <a:xfrm>
          <a:off x="0" y="508405"/>
          <a:ext cx="9144000" cy="1587600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88F97-A449-458A-ADC2-3046CFCF14C9}">
      <dsp:nvSpPr>
        <dsp:cNvPr id="0" name=""/>
        <dsp:cNvSpPr/>
      </dsp:nvSpPr>
      <dsp:spPr>
        <a:xfrm>
          <a:off x="457200" y="278892"/>
          <a:ext cx="6400800" cy="1172095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6300" kern="1200" smtClean="0"/>
            <a:t>Training Methods</a:t>
          </a:r>
          <a:endParaRPr lang="en-US" sz="6300" kern="1200"/>
        </a:p>
      </dsp:txBody>
      <dsp:txXfrm>
        <a:off x="514417" y="336109"/>
        <a:ext cx="6286366" cy="10576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3879D-2A88-49B7-98D5-3F5022278364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Who are they? (audience) </a:t>
          </a:r>
          <a:endParaRPr lang="en-US" sz="2300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What do they already know? (skills and knowledge) </a:t>
          </a:r>
          <a:endParaRPr lang="en-US" sz="2300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Why should they learn about this? (experience, training, education) </a:t>
          </a:r>
          <a:endParaRPr lang="en-US" sz="2300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What must they learn? ( areas of interest) </a:t>
          </a:r>
          <a:endParaRPr lang="en-US" sz="2300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What must they do to learn? ( attending training ) </a:t>
          </a:r>
          <a:endParaRPr lang="en-US" sz="2300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How will they demonstrate their learning? ( different methods) </a:t>
          </a:r>
          <a:endParaRPr lang="en-US" sz="2300" kern="1200" dirty="0">
            <a:solidFill>
              <a:schemeClr val="bg1"/>
            </a:solidFill>
          </a:endParaRPr>
        </a:p>
      </dsp:txBody>
      <dsp:txXfrm rot="-5400000">
        <a:off x="3785615" y="605066"/>
        <a:ext cx="6560052" cy="3141206"/>
      </dsp:txXfrm>
    </dsp:sp>
    <dsp:sp modelId="{CA9D2A08-4416-4341-98E0-7D1CEA930FA1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A lesson is an organized set of activities designed to present one manageable-sized piece of your course. </a:t>
          </a:r>
          <a:endParaRPr lang="en-US" sz="3400" kern="1200"/>
        </a:p>
      </dsp:txBody>
      <dsp:txXfrm>
        <a:off x="184799" y="184799"/>
        <a:ext cx="3416018" cy="39817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D96AB-708C-46DF-A482-E2335F459965}">
      <dsp:nvSpPr>
        <dsp:cNvPr id="0" name=""/>
        <dsp:cNvSpPr/>
      </dsp:nvSpPr>
      <dsp:spPr>
        <a:xfrm>
          <a:off x="0" y="495741"/>
          <a:ext cx="10515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9DB1-8674-4C3E-A079-4AB33F778CFD}">
      <dsp:nvSpPr>
        <dsp:cNvPr id="0" name=""/>
        <dsp:cNvSpPr/>
      </dsp:nvSpPr>
      <dsp:spPr>
        <a:xfrm>
          <a:off x="525780" y="23421"/>
          <a:ext cx="73609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The stages of a lesson plan are as under: </a:t>
          </a:r>
          <a:br>
            <a:rPr lang="en-US" sz="3200" kern="1200" smtClean="0"/>
          </a:br>
          <a:endParaRPr lang="en-US" sz="3200" kern="1200"/>
        </a:p>
      </dsp:txBody>
      <dsp:txXfrm>
        <a:off x="571894" y="69535"/>
        <a:ext cx="7268692" cy="8524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BB228-953D-462B-8527-A671FF3FAF7E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Motivation (beginning) </a:t>
          </a:r>
          <a:endParaRPr lang="en-US" sz="3900" kern="1200"/>
        </a:p>
      </dsp:txBody>
      <dsp:txXfrm>
        <a:off x="3433446" y="70578"/>
        <a:ext cx="3648708" cy="1265378"/>
      </dsp:txXfrm>
    </dsp:sp>
    <dsp:sp modelId="{220718D4-C251-4B7A-9EB4-8126D8BE9224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Guidance (middle) </a:t>
          </a:r>
          <a:endParaRPr lang="en-US" sz="3900" kern="1200"/>
        </a:p>
      </dsp:txBody>
      <dsp:txXfrm>
        <a:off x="3433446" y="1542979"/>
        <a:ext cx="3648708" cy="1265378"/>
      </dsp:txXfrm>
    </dsp:sp>
    <dsp:sp modelId="{E5CB5C1A-AAD0-49D9-938D-30F9C9FE90C0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Practice (end) </a:t>
          </a:r>
          <a:endParaRPr lang="en-US" sz="3900" kern="1200"/>
        </a:p>
      </dsp:txBody>
      <dsp:txXfrm>
        <a:off x="3433446" y="3015380"/>
        <a:ext cx="3648708" cy="12653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E10CB-82E6-4AC3-B87A-85FF1D152D0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500" kern="1200" dirty="0" smtClean="0"/>
            <a:t>Basic Concept of Lesson Planning</a:t>
          </a:r>
          <a:endParaRPr lang="en-US" sz="5500" kern="1200" dirty="0"/>
        </a:p>
      </dsp:txBody>
      <dsp:txXfrm>
        <a:off x="64397" y="67590"/>
        <a:ext cx="10386806" cy="11903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DC4E2-465B-4637-8513-7E35DA6225F2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88864-8201-4990-92B7-01A4BE38D841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smtClean="0"/>
            <a:t>Need for Lesson Plan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68CCD-9BC8-44FE-A512-AEB1FB43BAB0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EC6C7-8B55-4064-B91F-C667497CE9F0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smtClean="0"/>
            <a:t>Parts of Lesson 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67037-D19D-4028-A6C1-3883909AA43A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9BFB0-1FBA-4FA9-81C9-092982AE0120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smtClean="0"/>
            <a:t>Presentation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A069F-5D15-48D9-ADC3-06F1192BC812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9D9AE-61FE-4999-A147-21B980419DF3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smtClean="0"/>
            <a:t>Brainstorming 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E768A-1B1E-4493-8C83-D08E8BE00CDD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37441-0914-48FD-A193-020E92ACDEDE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Demonstration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1F8EA-9B89-4A69-AD62-C6015FA1E6EE}">
      <dsp:nvSpPr>
        <dsp:cNvPr id="0" name=""/>
        <dsp:cNvSpPr/>
      </dsp:nvSpPr>
      <dsp:spPr>
        <a:xfrm>
          <a:off x="-1371723" y="-233396"/>
          <a:ext cx="1792356" cy="1792356"/>
        </a:xfrm>
        <a:prstGeom prst="blockArc">
          <a:avLst>
            <a:gd name="adj1" fmla="val 18900000"/>
            <a:gd name="adj2" fmla="val 2700000"/>
            <a:gd name="adj3" fmla="val 12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DEB6C-0B01-48ED-B5E8-71E89E3059AA}">
      <dsp:nvSpPr>
        <dsp:cNvPr id="0" name=""/>
        <dsp:cNvSpPr/>
      </dsp:nvSpPr>
      <dsp:spPr>
        <a:xfrm>
          <a:off x="409734" y="334993"/>
          <a:ext cx="10105865" cy="655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083" tIns="86360" rIns="86360" bIns="8636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Learning Style</a:t>
          </a:r>
          <a:endParaRPr lang="en-US" sz="3400" kern="1200" dirty="0"/>
        </a:p>
      </dsp:txBody>
      <dsp:txXfrm>
        <a:off x="409734" y="334993"/>
        <a:ext cx="10105865" cy="655575"/>
      </dsp:txXfrm>
    </dsp:sp>
    <dsp:sp modelId="{4457D310-D71B-469E-90D6-553B6906AE94}">
      <dsp:nvSpPr>
        <dsp:cNvPr id="0" name=""/>
        <dsp:cNvSpPr/>
      </dsp:nvSpPr>
      <dsp:spPr>
        <a:xfrm>
          <a:off x="0" y="253046"/>
          <a:ext cx="819469" cy="819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EA403-0E36-41E2-B63C-B2A5A2DE4A1C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EBB8A185-78B0-4653-A68A-87D5C9B87AFD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Innovative Teaching Method for TVET </a:t>
          </a:r>
          <a:br>
            <a:rPr lang="en-US" sz="3300" kern="1200" dirty="0" smtClean="0"/>
          </a:br>
          <a:endParaRPr lang="en-US" sz="3300" kern="1200" dirty="0"/>
        </a:p>
      </dsp:txBody>
      <dsp:txXfrm>
        <a:off x="573335" y="50996"/>
        <a:ext cx="7265810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B1508-392F-4979-9679-58E39404F154}">
      <dsp:nvSpPr>
        <dsp:cNvPr id="0" name=""/>
        <dsp:cNvSpPr/>
      </dsp:nvSpPr>
      <dsp:spPr>
        <a:xfrm>
          <a:off x="0" y="0"/>
          <a:ext cx="4562727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Innovative teaching methods for TVET implies that the role of the trainers will change to a facilitator that indicates a shift from a teacher-centered to a learner-centered approach. </a:t>
          </a:r>
          <a:endParaRPr lang="en-US" sz="3000" kern="1200" dirty="0"/>
        </a:p>
      </dsp:txBody>
      <dsp:txXfrm>
        <a:off x="212415" y="212415"/>
        <a:ext cx="4137897" cy="3926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FDAAD-2A47-49EF-9CFD-C87ED5502601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9D031-1BF9-438A-90AE-A7D5693685E4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smtClean="0"/>
            <a:t>Teaching Cycle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3A12A-90B0-4116-B7C0-4861BF83F1B5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835BA-628C-47E4-8BEE-6F3308518E4F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smtClean="0"/>
            <a:t>Stages of Training Methods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F8850-64DA-48EE-BCBE-7CA5FA8FFB69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Teaching preparation </a:t>
          </a:r>
          <a:endParaRPr lang="en-US" sz="3900" kern="1200" dirty="0"/>
        </a:p>
      </dsp:txBody>
      <dsp:txXfrm>
        <a:off x="3433446" y="70578"/>
        <a:ext cx="3648708" cy="1265378"/>
      </dsp:txXfrm>
    </dsp:sp>
    <dsp:sp modelId="{486A46CC-3D1A-4A17-84A5-075AFF8DFE1C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Teaching delivery </a:t>
          </a:r>
          <a:endParaRPr lang="en-US" sz="3900" kern="1200" dirty="0"/>
        </a:p>
      </dsp:txBody>
      <dsp:txXfrm>
        <a:off x="3433446" y="1542979"/>
        <a:ext cx="3648708" cy="1265378"/>
      </dsp:txXfrm>
    </dsp:sp>
    <dsp:sp modelId="{900EE9CA-B8EE-42E6-9183-E96765203C36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Teaching Evaluation</a:t>
          </a:r>
          <a:endParaRPr lang="en-US" sz="3900" kern="1200" dirty="0"/>
        </a:p>
      </dsp:txBody>
      <dsp:txXfrm>
        <a:off x="3433446" y="3015380"/>
        <a:ext cx="3648708" cy="1265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AB3EA-0A0C-49AB-8EFB-B614C1080EC1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06A00-C244-4765-A275-CAF07EBCF132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smtClean="0"/>
            <a:t>Sequence of Lesson Develiry</a:t>
          </a: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4C9CE-F5E0-44EB-95AD-DF9E9A91186E}">
      <dsp:nvSpPr>
        <dsp:cNvPr id="0" name=""/>
        <dsp:cNvSpPr/>
      </dsp:nvSpPr>
      <dsp:spPr>
        <a:xfrm>
          <a:off x="0" y="490521"/>
          <a:ext cx="10515600" cy="8316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EEDB4-09E3-48FD-AAE4-881BA0EE7E5B}">
      <dsp:nvSpPr>
        <dsp:cNvPr id="0" name=""/>
        <dsp:cNvSpPr/>
      </dsp:nvSpPr>
      <dsp:spPr>
        <a:xfrm>
          <a:off x="525780" y="3441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/>
            <a:t>Lesson Plan </a:t>
          </a:r>
          <a:r>
            <a:rPr lang="en-US" sz="3300" kern="1200" smtClean="0"/>
            <a:t/>
          </a:r>
          <a:br>
            <a:rPr lang="en-US" sz="3300" kern="1200" smtClean="0"/>
          </a:br>
          <a:endParaRPr lang="en-US" sz="3300" kern="1200"/>
        </a:p>
      </dsp:txBody>
      <dsp:txXfrm>
        <a:off x="573335" y="50996"/>
        <a:ext cx="726581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8D92-23CD-44A3-A6EC-0068BEB1323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71B-7582-4618-98ED-6F3EDD44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9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8D92-23CD-44A3-A6EC-0068BEB1323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71B-7582-4618-98ED-6F3EDD44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8D92-23CD-44A3-A6EC-0068BEB1323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71B-7582-4618-98ED-6F3EDD44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1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8D92-23CD-44A3-A6EC-0068BEB1323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71B-7582-4618-98ED-6F3EDD44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8D92-23CD-44A3-A6EC-0068BEB1323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71B-7582-4618-98ED-6F3EDD44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4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8D92-23CD-44A3-A6EC-0068BEB1323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71B-7582-4618-98ED-6F3EDD44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3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8D92-23CD-44A3-A6EC-0068BEB1323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71B-7582-4618-98ED-6F3EDD44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4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8D92-23CD-44A3-A6EC-0068BEB1323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71B-7582-4618-98ED-6F3EDD44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5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8D92-23CD-44A3-A6EC-0068BEB1323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71B-7582-4618-98ED-6F3EDD44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3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8D92-23CD-44A3-A6EC-0068BEB1323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71B-7582-4618-98ED-6F3EDD44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9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8D92-23CD-44A3-A6EC-0068BEB1323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71B-7582-4618-98ED-6F3EDD44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88D92-23CD-44A3-A6EC-0068BEB1323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F71B-7582-4618-98ED-6F3EDD44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3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5.emf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6.em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1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1073236"/>
              </p:ext>
            </p:extLst>
          </p:nvPr>
        </p:nvGraphicFramePr>
        <p:xfrm>
          <a:off x="1524000" y="1122363"/>
          <a:ext cx="9144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416129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042139" y="2058195"/>
            <a:ext cx="5586891" cy="3999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0978" y="1441938"/>
            <a:ext cx="1961939" cy="1063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2122" y="3079757"/>
            <a:ext cx="1561255" cy="773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2122" y="4818017"/>
            <a:ext cx="1255413" cy="849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6858" y="5242780"/>
            <a:ext cx="1313735" cy="672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5031" y="2895029"/>
            <a:ext cx="1354016" cy="9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5296401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1600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165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1348559"/>
            <a:ext cx="8274751" cy="48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4342191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727" y="2754571"/>
            <a:ext cx="10676545" cy="13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377260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1126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294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758390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6296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890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37570893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611" y="1825625"/>
            <a:ext cx="8855207" cy="41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6753721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886" y="1825625"/>
            <a:ext cx="9373412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8884894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705" y="1825625"/>
            <a:ext cx="9274344" cy="39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46" y="465034"/>
            <a:ext cx="9566031" cy="62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30" y="1117600"/>
            <a:ext cx="8825947" cy="30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12" y="64655"/>
            <a:ext cx="5581295" cy="67933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22532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Prepare and organize your presentation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Check </a:t>
            </a:r>
            <a:r>
              <a:rPr lang="en-US" dirty="0"/>
              <a:t>any equipment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Keep </a:t>
            </a:r>
            <a:r>
              <a:rPr lang="en-US" dirty="0"/>
              <a:t>the presentation short (15-20 minutes). </a:t>
            </a:r>
          </a:p>
          <a:p>
            <a:r>
              <a:rPr lang="en-US" dirty="0" smtClean="0"/>
              <a:t>Use </a:t>
            </a:r>
            <a:r>
              <a:rPr lang="en-US" dirty="0"/>
              <a:t>simple, clear language that participants will understand. </a:t>
            </a:r>
          </a:p>
          <a:p>
            <a:r>
              <a:rPr lang="en-US" dirty="0" smtClean="0"/>
              <a:t>Use </a:t>
            </a:r>
            <a:r>
              <a:rPr lang="en-US" dirty="0"/>
              <a:t>questions during the presentation to engage participants in the material you are presenting. </a:t>
            </a:r>
          </a:p>
          <a:p>
            <a:r>
              <a:rPr lang="en-US" dirty="0" smtClean="0"/>
              <a:t>Use </a:t>
            </a:r>
            <a:r>
              <a:rPr lang="en-US" dirty="0"/>
              <a:t>open body language and a friendly, clear tone of voice. </a:t>
            </a:r>
            <a:endParaRPr lang="en-US" dirty="0" smtClean="0"/>
          </a:p>
          <a:p>
            <a:r>
              <a:rPr lang="en-US" dirty="0" smtClean="0"/>
              <a:t>Move </a:t>
            </a:r>
            <a:r>
              <a:rPr lang="en-US" dirty="0"/>
              <a:t>around the room as you present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wrap up your presentation, summarize and repeat the main points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000" y="365125"/>
            <a:ext cx="2126674" cy="18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0324163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Brainstorming is a method of generating ideas and sharing knowledge to solve a particular </a:t>
            </a:r>
            <a:r>
              <a:rPr lang="en-US" dirty="0" smtClean="0"/>
              <a:t>problem.</a:t>
            </a:r>
          </a:p>
          <a:p>
            <a:r>
              <a:rPr lang="en-US" dirty="0" smtClean="0"/>
              <a:t>Explain </a:t>
            </a:r>
            <a:r>
              <a:rPr lang="en-US" dirty="0"/>
              <a:t>that the purpose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Take </a:t>
            </a:r>
            <a:r>
              <a:rPr lang="en-US" dirty="0"/>
              <a:t>one idea per participant, one at a time. </a:t>
            </a:r>
          </a:p>
          <a:p>
            <a:r>
              <a:rPr lang="en-US" dirty="0" smtClean="0"/>
              <a:t>Accept </a:t>
            </a:r>
            <a:r>
              <a:rPr lang="en-US" dirty="0"/>
              <a:t>all ideas and do not judge or criticize any ideas. </a:t>
            </a:r>
          </a:p>
          <a:p>
            <a:r>
              <a:rPr lang="en-US" dirty="0" smtClean="0"/>
              <a:t>Encourage </a:t>
            </a:r>
            <a:r>
              <a:rPr lang="en-US" dirty="0"/>
              <a:t>participants to let their ideas flow. </a:t>
            </a:r>
          </a:p>
          <a:p>
            <a:r>
              <a:rPr lang="en-US" dirty="0" smtClean="0"/>
              <a:t>Encourage </a:t>
            </a:r>
            <a:r>
              <a:rPr lang="en-US" dirty="0"/>
              <a:t>all participants to give ideas. </a:t>
            </a:r>
          </a:p>
          <a:p>
            <a:r>
              <a:rPr lang="en-US" dirty="0" smtClean="0"/>
              <a:t>Do </a:t>
            </a:r>
            <a:r>
              <a:rPr lang="en-US" dirty="0"/>
              <a:t>not rely on a few participants to give all the ideas. </a:t>
            </a:r>
          </a:p>
          <a:p>
            <a:r>
              <a:rPr lang="en-US" dirty="0" smtClean="0"/>
              <a:t>One </a:t>
            </a:r>
            <a:r>
              <a:rPr lang="en-US" dirty="0"/>
              <a:t>person should facilitate the brainstorming and another person should record the ideas. </a:t>
            </a:r>
          </a:p>
          <a:p>
            <a:r>
              <a:rPr lang="en-US" dirty="0" smtClean="0"/>
              <a:t>After </a:t>
            </a:r>
            <a:r>
              <a:rPr lang="en-US" dirty="0"/>
              <a:t>the brainstorming, the facilitator and participants can use the list of ideas to address a problem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3709" y="148445"/>
            <a:ext cx="1479500" cy="15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624425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Demonstration </a:t>
            </a:r>
            <a:r>
              <a:rPr lang="en-US" dirty="0"/>
              <a:t>is a teaching method used to communicate an idea with the aid of visuals such as </a:t>
            </a:r>
            <a:r>
              <a:rPr lang="en-US" dirty="0" smtClean="0"/>
              <a:t>flip </a:t>
            </a:r>
            <a:r>
              <a:rPr lang="en-US" dirty="0"/>
              <a:t>charts, posters, </a:t>
            </a:r>
            <a:r>
              <a:rPr lang="en-US" dirty="0" err="1"/>
              <a:t>P</a:t>
            </a:r>
            <a:r>
              <a:rPr lang="en-US" dirty="0" err="1" smtClean="0"/>
              <a:t>owerpoint</a:t>
            </a:r>
            <a:r>
              <a:rPr lang="en-US" dirty="0"/>
              <a:t>, etc. </a:t>
            </a:r>
            <a:endParaRPr lang="en-US" dirty="0" smtClean="0"/>
          </a:p>
          <a:p>
            <a:r>
              <a:rPr lang="en-US" dirty="0" smtClean="0"/>
              <a:t>Gather </a:t>
            </a:r>
            <a:r>
              <a:rPr lang="en-US" dirty="0"/>
              <a:t>all materials and equipment that you will use during the demonstration. </a:t>
            </a:r>
          </a:p>
          <a:p>
            <a:r>
              <a:rPr lang="en-US" dirty="0" smtClean="0"/>
              <a:t>Make </a:t>
            </a:r>
            <a:r>
              <a:rPr lang="en-US" dirty="0"/>
              <a:t>sure that all participants will be able to see the demonstration. </a:t>
            </a:r>
          </a:p>
          <a:p>
            <a:r>
              <a:rPr lang="en-US" dirty="0" smtClean="0"/>
              <a:t>Explain </a:t>
            </a:r>
            <a:r>
              <a:rPr lang="en-US" dirty="0"/>
              <a:t>each step slowly and clearly as you demonstrate it. </a:t>
            </a:r>
          </a:p>
          <a:p>
            <a:r>
              <a:rPr lang="en-US" dirty="0" smtClean="0"/>
              <a:t>Demonstrate </a:t>
            </a:r>
            <a:r>
              <a:rPr lang="en-US" dirty="0"/>
              <a:t>2 or 3 times if needed. </a:t>
            </a:r>
          </a:p>
          <a:p>
            <a:r>
              <a:rPr lang="en-US" dirty="0" smtClean="0"/>
              <a:t>After </a:t>
            </a:r>
            <a:r>
              <a:rPr lang="en-US" dirty="0"/>
              <a:t>the demonstration, ask a volunteer to repeat </a:t>
            </a:r>
          </a:p>
          <a:p>
            <a:r>
              <a:rPr lang="en-US" dirty="0" smtClean="0"/>
              <a:t>Then </a:t>
            </a:r>
            <a:r>
              <a:rPr lang="en-US" dirty="0"/>
              <a:t>divide participants into small groups or pairs and ask them to practice what you and the volunteer have just demonstrated. </a:t>
            </a:r>
            <a:endParaRPr lang="en-US" dirty="0" smtClean="0"/>
          </a:p>
          <a:p>
            <a:r>
              <a:rPr lang="en-US" dirty="0" smtClean="0"/>
              <a:t>Help </a:t>
            </a:r>
            <a:r>
              <a:rPr lang="en-US" dirty="0"/>
              <a:t>or answer questions as needed.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54" y="2081042"/>
            <a:ext cx="10132430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61" y="0"/>
            <a:ext cx="8009792" cy="5017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48" y="5017808"/>
            <a:ext cx="9011935" cy="9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20" y="615462"/>
            <a:ext cx="8077670" cy="5046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090" y="5204740"/>
            <a:ext cx="6410996" cy="33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38" y="967944"/>
            <a:ext cx="8502159" cy="47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3556543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 test your learning style, </a:t>
            </a:r>
            <a:r>
              <a:rPr lang="en-US" dirty="0"/>
              <a:t>scan the below bar code, fill out the questionnaire, and click Ok to see the result.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995" y="3155148"/>
            <a:ext cx="2682472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527" y="713279"/>
            <a:ext cx="1653683" cy="1615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527" y="4247787"/>
            <a:ext cx="1691787" cy="16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618111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0759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1211" y="2232226"/>
            <a:ext cx="6557919" cy="31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7572</TotalTime>
  <Words>486</Words>
  <Application>Microsoft Office PowerPoint</Application>
  <PresentationFormat>Widescreen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</cp:revision>
  <dcterms:created xsi:type="dcterms:W3CDTF">2021-12-21T03:15:32Z</dcterms:created>
  <dcterms:modified xsi:type="dcterms:W3CDTF">2023-09-14T04:34:10Z</dcterms:modified>
</cp:coreProperties>
</file>