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9" r:id="rId3"/>
    <p:sldId id="271" r:id="rId4"/>
    <p:sldId id="257" r:id="rId5"/>
    <p:sldId id="258" r:id="rId6"/>
    <p:sldId id="259" r:id="rId7"/>
    <p:sldId id="261" r:id="rId8"/>
    <p:sldId id="262" r:id="rId9"/>
    <p:sldId id="268" r:id="rId10"/>
    <p:sldId id="260" r:id="rId11"/>
    <p:sldId id="267" r:id="rId12"/>
    <p:sldId id="264" r:id="rId13"/>
    <p:sldId id="272" r:id="rId14"/>
    <p:sldId id="273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AD61E7-9698-4180-AB71-AFE1728B6BA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DEC100E-F30E-4D40-A229-723C37EA098C}">
      <dgm:prSet/>
      <dgm:spPr/>
      <dgm:t>
        <a:bodyPr/>
        <a:lstStyle/>
        <a:p>
          <a:pPr rtl="0"/>
          <a:r>
            <a:rPr lang="en-CA" smtClean="0"/>
            <a:t>Innovative Pedagogy Skills</a:t>
          </a:r>
          <a:endParaRPr lang="en-US"/>
        </a:p>
      </dgm:t>
    </dgm:pt>
    <dgm:pt modelId="{A935082C-7D9F-4D40-ADFE-D74BB8324A23}" type="parTrans" cxnId="{F480E627-EC11-4D46-95AE-D778EA3AFD71}">
      <dgm:prSet/>
      <dgm:spPr/>
      <dgm:t>
        <a:bodyPr/>
        <a:lstStyle/>
        <a:p>
          <a:endParaRPr lang="en-US"/>
        </a:p>
      </dgm:t>
    </dgm:pt>
    <dgm:pt modelId="{4A9F44F1-5FEB-4F09-8800-8CB762486237}" type="sibTrans" cxnId="{F480E627-EC11-4D46-95AE-D778EA3AFD71}">
      <dgm:prSet/>
      <dgm:spPr/>
      <dgm:t>
        <a:bodyPr/>
        <a:lstStyle/>
        <a:p>
          <a:endParaRPr lang="en-US"/>
        </a:p>
      </dgm:t>
    </dgm:pt>
    <dgm:pt modelId="{F68A4587-611E-49CB-B5EB-C8D88E937107}" type="pres">
      <dgm:prSet presAssocID="{52AD61E7-9698-4180-AB71-AFE1728B6BA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E7280D-FE2A-43AA-89B9-53A7BD301848}" type="pres">
      <dgm:prSet presAssocID="{FDEC100E-F30E-4D40-A229-723C37EA098C}" presName="parentLin" presStyleCnt="0"/>
      <dgm:spPr/>
    </dgm:pt>
    <dgm:pt modelId="{E6061FF8-F1B8-4CBB-A7B1-EA2A9E6F787B}" type="pres">
      <dgm:prSet presAssocID="{FDEC100E-F30E-4D40-A229-723C37EA098C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EBE07960-FB36-40CF-B97E-D17E28EB0822}" type="pres">
      <dgm:prSet presAssocID="{FDEC100E-F30E-4D40-A229-723C37EA098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0A37E0-D6BC-49FE-9FCF-BA91E6DE25A0}" type="pres">
      <dgm:prSet presAssocID="{FDEC100E-F30E-4D40-A229-723C37EA098C}" presName="negativeSpace" presStyleCnt="0"/>
      <dgm:spPr/>
    </dgm:pt>
    <dgm:pt modelId="{5D1A6C1F-ED36-4759-812F-C99DAFA32738}" type="pres">
      <dgm:prSet presAssocID="{FDEC100E-F30E-4D40-A229-723C37EA098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B15ED3F8-F62C-4112-912A-E441AEB6FEAE}" type="presOf" srcId="{FDEC100E-F30E-4D40-A229-723C37EA098C}" destId="{EBE07960-FB36-40CF-B97E-D17E28EB0822}" srcOrd="1" destOrd="0" presId="urn:microsoft.com/office/officeart/2005/8/layout/list1"/>
    <dgm:cxn modelId="{F480E627-EC11-4D46-95AE-D778EA3AFD71}" srcId="{52AD61E7-9698-4180-AB71-AFE1728B6BAD}" destId="{FDEC100E-F30E-4D40-A229-723C37EA098C}" srcOrd="0" destOrd="0" parTransId="{A935082C-7D9F-4D40-ADFE-D74BB8324A23}" sibTransId="{4A9F44F1-5FEB-4F09-8800-8CB762486237}"/>
    <dgm:cxn modelId="{3735A73F-6968-42C0-BF7D-4FBD7F3B852B}" type="presOf" srcId="{FDEC100E-F30E-4D40-A229-723C37EA098C}" destId="{E6061FF8-F1B8-4CBB-A7B1-EA2A9E6F787B}" srcOrd="0" destOrd="0" presId="urn:microsoft.com/office/officeart/2005/8/layout/list1"/>
    <dgm:cxn modelId="{5846E6B4-F982-49A5-913B-155ABFCE67DA}" type="presOf" srcId="{52AD61E7-9698-4180-AB71-AFE1728B6BAD}" destId="{F68A4587-611E-49CB-B5EB-C8D88E937107}" srcOrd="0" destOrd="0" presId="urn:microsoft.com/office/officeart/2005/8/layout/list1"/>
    <dgm:cxn modelId="{ED478BBB-37EF-4351-94A7-2090EA82903B}" type="presParOf" srcId="{F68A4587-611E-49CB-B5EB-C8D88E937107}" destId="{2DE7280D-FE2A-43AA-89B9-53A7BD301848}" srcOrd="0" destOrd="0" presId="urn:microsoft.com/office/officeart/2005/8/layout/list1"/>
    <dgm:cxn modelId="{FFB99B7F-A8FE-439A-8EA4-43461C4B598D}" type="presParOf" srcId="{2DE7280D-FE2A-43AA-89B9-53A7BD301848}" destId="{E6061FF8-F1B8-4CBB-A7B1-EA2A9E6F787B}" srcOrd="0" destOrd="0" presId="urn:microsoft.com/office/officeart/2005/8/layout/list1"/>
    <dgm:cxn modelId="{F2B94928-FB23-4885-81FC-752F2D7FE66C}" type="presParOf" srcId="{2DE7280D-FE2A-43AA-89B9-53A7BD301848}" destId="{EBE07960-FB36-40CF-B97E-D17E28EB0822}" srcOrd="1" destOrd="0" presId="urn:microsoft.com/office/officeart/2005/8/layout/list1"/>
    <dgm:cxn modelId="{193C3567-2C4D-4F60-B302-422942638A2A}" type="presParOf" srcId="{F68A4587-611E-49CB-B5EB-C8D88E937107}" destId="{C80A37E0-D6BC-49FE-9FCF-BA91E6DE25A0}" srcOrd="1" destOrd="0" presId="urn:microsoft.com/office/officeart/2005/8/layout/list1"/>
    <dgm:cxn modelId="{693AB09D-97E0-4895-8498-5670802F07DD}" type="presParOf" srcId="{F68A4587-611E-49CB-B5EB-C8D88E937107}" destId="{5D1A6C1F-ED36-4759-812F-C99DAFA3273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68B1203-4DB9-47BA-9FC6-D776A145762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E0415D2-E7E8-4202-A4B7-88910BC928DB}">
      <dgm:prSet/>
      <dgm:spPr/>
      <dgm:t>
        <a:bodyPr/>
        <a:lstStyle/>
        <a:p>
          <a:pPr rtl="0"/>
          <a:r>
            <a:rPr lang="en-US" smtClean="0"/>
            <a:t>Learn is to:</a:t>
          </a:r>
          <a:endParaRPr lang="en-US"/>
        </a:p>
      </dgm:t>
    </dgm:pt>
    <dgm:pt modelId="{DECE0CFE-3826-46B6-876A-6E6E90BCB8F8}" type="parTrans" cxnId="{313E7464-9AAD-4548-8A5F-3B4461A20B9F}">
      <dgm:prSet/>
      <dgm:spPr/>
      <dgm:t>
        <a:bodyPr/>
        <a:lstStyle/>
        <a:p>
          <a:endParaRPr lang="en-US"/>
        </a:p>
      </dgm:t>
    </dgm:pt>
    <dgm:pt modelId="{536DB456-1EEE-4FC0-9D7A-1F187ACE354D}" type="sibTrans" cxnId="{313E7464-9AAD-4548-8A5F-3B4461A20B9F}">
      <dgm:prSet/>
      <dgm:spPr/>
      <dgm:t>
        <a:bodyPr/>
        <a:lstStyle/>
        <a:p>
          <a:endParaRPr lang="en-US"/>
        </a:p>
      </dgm:t>
    </dgm:pt>
    <dgm:pt modelId="{99202112-8E63-431E-A667-926F9CC0218F}">
      <dgm:prSet/>
      <dgm:spPr/>
      <dgm:t>
        <a:bodyPr/>
        <a:lstStyle/>
        <a:p>
          <a:pPr rtl="0"/>
          <a:r>
            <a:rPr lang="en-US" smtClean="0"/>
            <a:t>Think</a:t>
          </a:r>
          <a:endParaRPr lang="en-US"/>
        </a:p>
      </dgm:t>
    </dgm:pt>
    <dgm:pt modelId="{B35AB782-EC29-4F5C-B08E-71576713831E}" type="parTrans" cxnId="{22E9D6FD-62BE-4B32-9F72-D807D0E846FC}">
      <dgm:prSet/>
      <dgm:spPr/>
      <dgm:t>
        <a:bodyPr/>
        <a:lstStyle/>
        <a:p>
          <a:endParaRPr lang="en-US"/>
        </a:p>
      </dgm:t>
    </dgm:pt>
    <dgm:pt modelId="{851D23A5-D24A-42C0-8D74-7B51DF242301}" type="sibTrans" cxnId="{22E9D6FD-62BE-4B32-9F72-D807D0E846FC}">
      <dgm:prSet/>
      <dgm:spPr/>
      <dgm:t>
        <a:bodyPr/>
        <a:lstStyle/>
        <a:p>
          <a:endParaRPr lang="en-US"/>
        </a:p>
      </dgm:t>
    </dgm:pt>
    <dgm:pt modelId="{D3B5C851-096B-42DD-BBD3-A60B19912EBD}">
      <dgm:prSet/>
      <dgm:spPr/>
      <dgm:t>
        <a:bodyPr/>
        <a:lstStyle/>
        <a:p>
          <a:pPr rtl="0"/>
          <a:r>
            <a:rPr lang="en-US" smtClean="0"/>
            <a:t>Read</a:t>
          </a:r>
          <a:endParaRPr lang="en-US"/>
        </a:p>
      </dgm:t>
    </dgm:pt>
    <dgm:pt modelId="{51C2D2F3-B212-4B8E-B0C8-62E407018DCB}" type="parTrans" cxnId="{2958DF82-987F-44DE-8301-0CAF917AFDEC}">
      <dgm:prSet/>
      <dgm:spPr/>
      <dgm:t>
        <a:bodyPr/>
        <a:lstStyle/>
        <a:p>
          <a:endParaRPr lang="en-US"/>
        </a:p>
      </dgm:t>
    </dgm:pt>
    <dgm:pt modelId="{495B8F7E-A17E-41B1-B959-B8902DD7FD7D}" type="sibTrans" cxnId="{2958DF82-987F-44DE-8301-0CAF917AFDEC}">
      <dgm:prSet/>
      <dgm:spPr/>
      <dgm:t>
        <a:bodyPr/>
        <a:lstStyle/>
        <a:p>
          <a:endParaRPr lang="en-US"/>
        </a:p>
      </dgm:t>
    </dgm:pt>
    <dgm:pt modelId="{F9220C3B-A474-4DA0-A9C2-0ED76D1FC575}">
      <dgm:prSet/>
      <dgm:spPr/>
      <dgm:t>
        <a:bodyPr/>
        <a:lstStyle/>
        <a:p>
          <a:pPr rtl="0"/>
          <a:r>
            <a:rPr lang="en-US" smtClean="0"/>
            <a:t>Write</a:t>
          </a:r>
          <a:endParaRPr lang="en-US"/>
        </a:p>
      </dgm:t>
    </dgm:pt>
    <dgm:pt modelId="{5413A82F-BF1C-4DE9-9FEC-F1552D8C25C7}" type="parTrans" cxnId="{5BD07F6F-93BA-4ED8-A345-1314D1CCCBDB}">
      <dgm:prSet/>
      <dgm:spPr/>
      <dgm:t>
        <a:bodyPr/>
        <a:lstStyle/>
        <a:p>
          <a:endParaRPr lang="en-US"/>
        </a:p>
      </dgm:t>
    </dgm:pt>
    <dgm:pt modelId="{2AE49C2B-1E8E-49F7-80AF-25223D7E5DDC}" type="sibTrans" cxnId="{5BD07F6F-93BA-4ED8-A345-1314D1CCCBDB}">
      <dgm:prSet/>
      <dgm:spPr/>
      <dgm:t>
        <a:bodyPr/>
        <a:lstStyle/>
        <a:p>
          <a:endParaRPr lang="en-US"/>
        </a:p>
      </dgm:t>
    </dgm:pt>
    <dgm:pt modelId="{80502D82-A1BF-483B-8205-1F20DB49591C}">
      <dgm:prSet/>
      <dgm:spPr/>
      <dgm:t>
        <a:bodyPr/>
        <a:lstStyle/>
        <a:p>
          <a:pPr rtl="0"/>
          <a:r>
            <a:rPr lang="en-US" smtClean="0"/>
            <a:t>Do</a:t>
          </a:r>
          <a:endParaRPr lang="en-US"/>
        </a:p>
      </dgm:t>
    </dgm:pt>
    <dgm:pt modelId="{3F969A2A-2C73-45CF-B9BF-58B6360195B5}" type="parTrans" cxnId="{0C5D34B3-8678-490B-A831-6D2D39DD246E}">
      <dgm:prSet/>
      <dgm:spPr/>
      <dgm:t>
        <a:bodyPr/>
        <a:lstStyle/>
        <a:p>
          <a:endParaRPr lang="en-US"/>
        </a:p>
      </dgm:t>
    </dgm:pt>
    <dgm:pt modelId="{5D1DB536-A5B5-44F8-B779-4CDAED6B876C}" type="sibTrans" cxnId="{0C5D34B3-8678-490B-A831-6D2D39DD246E}">
      <dgm:prSet/>
      <dgm:spPr/>
      <dgm:t>
        <a:bodyPr/>
        <a:lstStyle/>
        <a:p>
          <a:endParaRPr lang="en-US"/>
        </a:p>
      </dgm:t>
    </dgm:pt>
    <dgm:pt modelId="{A43D4DB6-ECD7-485A-9427-9C096164BF1F}">
      <dgm:prSet/>
      <dgm:spPr/>
      <dgm:t>
        <a:bodyPr/>
        <a:lstStyle/>
        <a:p>
          <a:pPr rtl="0"/>
          <a:r>
            <a:rPr lang="en-US" smtClean="0"/>
            <a:t>Share</a:t>
          </a:r>
          <a:endParaRPr lang="en-US"/>
        </a:p>
      </dgm:t>
    </dgm:pt>
    <dgm:pt modelId="{BE4205D5-8431-4CB0-B02F-18B5C22BAB7E}" type="parTrans" cxnId="{C16C92A3-F5A2-40BA-8F66-F2862BD83F0B}">
      <dgm:prSet/>
      <dgm:spPr/>
      <dgm:t>
        <a:bodyPr/>
        <a:lstStyle/>
        <a:p>
          <a:endParaRPr lang="en-US"/>
        </a:p>
      </dgm:t>
    </dgm:pt>
    <dgm:pt modelId="{D4668E56-70B1-4F55-903C-D7210CCC955E}" type="sibTrans" cxnId="{C16C92A3-F5A2-40BA-8F66-F2862BD83F0B}">
      <dgm:prSet/>
      <dgm:spPr/>
      <dgm:t>
        <a:bodyPr/>
        <a:lstStyle/>
        <a:p>
          <a:endParaRPr lang="en-US"/>
        </a:p>
      </dgm:t>
    </dgm:pt>
    <dgm:pt modelId="{B1851B50-5175-48A6-8A99-78A782796EDE}">
      <dgm:prSet/>
      <dgm:spPr/>
      <dgm:t>
        <a:bodyPr/>
        <a:lstStyle/>
        <a:p>
          <a:pPr rtl="0"/>
          <a:r>
            <a:rPr lang="en-US" dirty="0" smtClean="0"/>
            <a:t>Compromise for further learning</a:t>
          </a:r>
          <a:endParaRPr lang="en-US" dirty="0"/>
        </a:p>
      </dgm:t>
    </dgm:pt>
    <dgm:pt modelId="{2B56E9E6-BC82-4801-8094-5CE70409C290}" type="parTrans" cxnId="{8BFFA23A-099F-4765-9F3C-14227FD2089A}">
      <dgm:prSet/>
      <dgm:spPr/>
      <dgm:t>
        <a:bodyPr/>
        <a:lstStyle/>
        <a:p>
          <a:endParaRPr lang="en-US"/>
        </a:p>
      </dgm:t>
    </dgm:pt>
    <dgm:pt modelId="{BADF3C8C-EFE8-4D6D-82A5-B7A634F9BDDE}" type="sibTrans" cxnId="{8BFFA23A-099F-4765-9F3C-14227FD2089A}">
      <dgm:prSet/>
      <dgm:spPr/>
      <dgm:t>
        <a:bodyPr/>
        <a:lstStyle/>
        <a:p>
          <a:endParaRPr lang="en-US"/>
        </a:p>
      </dgm:t>
    </dgm:pt>
    <dgm:pt modelId="{853BDBC2-CA0E-4855-8DA8-CC90E03032EF}" type="pres">
      <dgm:prSet presAssocID="{E68B1203-4DB9-47BA-9FC6-D776A14576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173E34-AA6F-49BD-B73E-BBD3196FEC18}" type="pres">
      <dgm:prSet presAssocID="{FE0415D2-E7E8-4202-A4B7-88910BC928DB}" presName="linNode" presStyleCnt="0"/>
      <dgm:spPr/>
    </dgm:pt>
    <dgm:pt modelId="{648FA3F1-7F51-461B-A6D8-B60B9A6134E3}" type="pres">
      <dgm:prSet presAssocID="{FE0415D2-E7E8-4202-A4B7-88910BC928DB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26C132-86F8-47D0-8C31-289A32275F86}" type="pres">
      <dgm:prSet presAssocID="{FE0415D2-E7E8-4202-A4B7-88910BC928DB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E6675C-1BF2-42FD-B1B6-8BFA8212A7BB}" type="presOf" srcId="{99202112-8E63-431E-A667-926F9CC0218F}" destId="{DB26C132-86F8-47D0-8C31-289A32275F86}" srcOrd="0" destOrd="0" presId="urn:microsoft.com/office/officeart/2005/8/layout/vList5"/>
    <dgm:cxn modelId="{5BD07F6F-93BA-4ED8-A345-1314D1CCCBDB}" srcId="{FE0415D2-E7E8-4202-A4B7-88910BC928DB}" destId="{F9220C3B-A474-4DA0-A9C2-0ED76D1FC575}" srcOrd="2" destOrd="0" parTransId="{5413A82F-BF1C-4DE9-9FEC-F1552D8C25C7}" sibTransId="{2AE49C2B-1E8E-49F7-80AF-25223D7E5DDC}"/>
    <dgm:cxn modelId="{C16C92A3-F5A2-40BA-8F66-F2862BD83F0B}" srcId="{FE0415D2-E7E8-4202-A4B7-88910BC928DB}" destId="{A43D4DB6-ECD7-485A-9427-9C096164BF1F}" srcOrd="4" destOrd="0" parTransId="{BE4205D5-8431-4CB0-B02F-18B5C22BAB7E}" sibTransId="{D4668E56-70B1-4F55-903C-D7210CCC955E}"/>
    <dgm:cxn modelId="{0C5D34B3-8678-490B-A831-6D2D39DD246E}" srcId="{FE0415D2-E7E8-4202-A4B7-88910BC928DB}" destId="{80502D82-A1BF-483B-8205-1F20DB49591C}" srcOrd="3" destOrd="0" parTransId="{3F969A2A-2C73-45CF-B9BF-58B6360195B5}" sibTransId="{5D1DB536-A5B5-44F8-B779-4CDAED6B876C}"/>
    <dgm:cxn modelId="{2958DF82-987F-44DE-8301-0CAF917AFDEC}" srcId="{FE0415D2-E7E8-4202-A4B7-88910BC928DB}" destId="{D3B5C851-096B-42DD-BBD3-A60B19912EBD}" srcOrd="1" destOrd="0" parTransId="{51C2D2F3-B212-4B8E-B0C8-62E407018DCB}" sibTransId="{495B8F7E-A17E-41B1-B959-B8902DD7FD7D}"/>
    <dgm:cxn modelId="{7BF75F43-5F11-47B2-B1E7-40AAA8A91CEF}" type="presOf" srcId="{D3B5C851-096B-42DD-BBD3-A60B19912EBD}" destId="{DB26C132-86F8-47D0-8C31-289A32275F86}" srcOrd="0" destOrd="1" presId="urn:microsoft.com/office/officeart/2005/8/layout/vList5"/>
    <dgm:cxn modelId="{22E9D6FD-62BE-4B32-9F72-D807D0E846FC}" srcId="{FE0415D2-E7E8-4202-A4B7-88910BC928DB}" destId="{99202112-8E63-431E-A667-926F9CC0218F}" srcOrd="0" destOrd="0" parTransId="{B35AB782-EC29-4F5C-B08E-71576713831E}" sibTransId="{851D23A5-D24A-42C0-8D74-7B51DF242301}"/>
    <dgm:cxn modelId="{172D84C6-9858-4FC2-B45E-F1BFE9EC363C}" type="presOf" srcId="{B1851B50-5175-48A6-8A99-78A782796EDE}" destId="{DB26C132-86F8-47D0-8C31-289A32275F86}" srcOrd="0" destOrd="5" presId="urn:microsoft.com/office/officeart/2005/8/layout/vList5"/>
    <dgm:cxn modelId="{A157D201-C32D-4E98-B1A7-E2067EDC742D}" type="presOf" srcId="{F9220C3B-A474-4DA0-A9C2-0ED76D1FC575}" destId="{DB26C132-86F8-47D0-8C31-289A32275F86}" srcOrd="0" destOrd="2" presId="urn:microsoft.com/office/officeart/2005/8/layout/vList5"/>
    <dgm:cxn modelId="{26725224-3966-4CBB-8408-498C3EA596FC}" type="presOf" srcId="{FE0415D2-E7E8-4202-A4B7-88910BC928DB}" destId="{648FA3F1-7F51-461B-A6D8-B60B9A6134E3}" srcOrd="0" destOrd="0" presId="urn:microsoft.com/office/officeart/2005/8/layout/vList5"/>
    <dgm:cxn modelId="{313E7464-9AAD-4548-8A5F-3B4461A20B9F}" srcId="{E68B1203-4DB9-47BA-9FC6-D776A1457629}" destId="{FE0415D2-E7E8-4202-A4B7-88910BC928DB}" srcOrd="0" destOrd="0" parTransId="{DECE0CFE-3826-46B6-876A-6E6E90BCB8F8}" sibTransId="{536DB456-1EEE-4FC0-9D7A-1F187ACE354D}"/>
    <dgm:cxn modelId="{5AC93282-0E34-46F4-83A8-EB8021E17AB4}" type="presOf" srcId="{E68B1203-4DB9-47BA-9FC6-D776A1457629}" destId="{853BDBC2-CA0E-4855-8DA8-CC90E03032EF}" srcOrd="0" destOrd="0" presId="urn:microsoft.com/office/officeart/2005/8/layout/vList5"/>
    <dgm:cxn modelId="{A7305E46-88D7-456C-ABF2-106B04C89CF4}" type="presOf" srcId="{A43D4DB6-ECD7-485A-9427-9C096164BF1F}" destId="{DB26C132-86F8-47D0-8C31-289A32275F86}" srcOrd="0" destOrd="4" presId="urn:microsoft.com/office/officeart/2005/8/layout/vList5"/>
    <dgm:cxn modelId="{0FCC6533-9FED-4E85-AADC-897778C6F6F9}" type="presOf" srcId="{80502D82-A1BF-483B-8205-1F20DB49591C}" destId="{DB26C132-86F8-47D0-8C31-289A32275F86}" srcOrd="0" destOrd="3" presId="urn:microsoft.com/office/officeart/2005/8/layout/vList5"/>
    <dgm:cxn modelId="{8BFFA23A-099F-4765-9F3C-14227FD2089A}" srcId="{FE0415D2-E7E8-4202-A4B7-88910BC928DB}" destId="{B1851B50-5175-48A6-8A99-78A782796EDE}" srcOrd="5" destOrd="0" parTransId="{2B56E9E6-BC82-4801-8094-5CE70409C290}" sibTransId="{BADF3C8C-EFE8-4D6D-82A5-B7A634F9BDDE}"/>
    <dgm:cxn modelId="{AD32ED2A-8CF3-40DB-B290-D644D6CF4AA2}" type="presParOf" srcId="{853BDBC2-CA0E-4855-8DA8-CC90E03032EF}" destId="{93173E34-AA6F-49BD-B73E-BBD3196FEC18}" srcOrd="0" destOrd="0" presId="urn:microsoft.com/office/officeart/2005/8/layout/vList5"/>
    <dgm:cxn modelId="{D2458634-494F-4FC3-9E57-7F6E55E7B3DE}" type="presParOf" srcId="{93173E34-AA6F-49BD-B73E-BBD3196FEC18}" destId="{648FA3F1-7F51-461B-A6D8-B60B9A6134E3}" srcOrd="0" destOrd="0" presId="urn:microsoft.com/office/officeart/2005/8/layout/vList5"/>
    <dgm:cxn modelId="{9F2DB881-D551-4968-B666-56CDC1B95B85}" type="presParOf" srcId="{93173E34-AA6F-49BD-B73E-BBD3196FEC18}" destId="{DB26C132-86F8-47D0-8C31-289A32275F8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9E9AD07-7ED6-4D48-848E-15F39A5808A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35988A0-4C41-4BD5-ACB4-F5F38B660672}">
      <dgm:prSet/>
      <dgm:spPr/>
      <dgm:t>
        <a:bodyPr/>
        <a:lstStyle/>
        <a:p>
          <a:pPr rtl="0"/>
          <a:r>
            <a:rPr lang="en-CA" smtClean="0"/>
            <a:t>Active and Passive Learning</a:t>
          </a:r>
          <a:endParaRPr lang="en-US"/>
        </a:p>
      </dgm:t>
    </dgm:pt>
    <dgm:pt modelId="{B976F3A7-3C38-4927-B864-9D28DC4DF777}" type="parTrans" cxnId="{9F7AF47D-9FCE-4F29-A044-78EC292D563F}">
      <dgm:prSet/>
      <dgm:spPr/>
      <dgm:t>
        <a:bodyPr/>
        <a:lstStyle/>
        <a:p>
          <a:endParaRPr lang="en-US"/>
        </a:p>
      </dgm:t>
    </dgm:pt>
    <dgm:pt modelId="{0BC67599-BA17-4104-857D-DD55ADDDFCE2}" type="sibTrans" cxnId="{9F7AF47D-9FCE-4F29-A044-78EC292D563F}">
      <dgm:prSet/>
      <dgm:spPr/>
      <dgm:t>
        <a:bodyPr/>
        <a:lstStyle/>
        <a:p>
          <a:endParaRPr lang="en-US"/>
        </a:p>
      </dgm:t>
    </dgm:pt>
    <dgm:pt modelId="{3CE3605F-ACA8-4462-A4EE-CD5AF8CBF1AC}" type="pres">
      <dgm:prSet presAssocID="{C9E9AD07-7ED6-4D48-848E-15F39A5808A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592F26-EF97-44C6-AE40-6D4FF8EE503C}" type="pres">
      <dgm:prSet presAssocID="{A35988A0-4C41-4BD5-ACB4-F5F38B660672}" presName="parentLin" presStyleCnt="0"/>
      <dgm:spPr/>
    </dgm:pt>
    <dgm:pt modelId="{83FBD908-94D3-43A9-86C4-8108E22C61DA}" type="pres">
      <dgm:prSet presAssocID="{A35988A0-4C41-4BD5-ACB4-F5F38B660672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81063C5C-B08C-4AE6-BCB1-37B2E6412189}" type="pres">
      <dgm:prSet presAssocID="{A35988A0-4C41-4BD5-ACB4-F5F38B66067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1D660D-E38D-4711-9A17-A1C6EA4DEB14}" type="pres">
      <dgm:prSet presAssocID="{A35988A0-4C41-4BD5-ACB4-F5F38B660672}" presName="negativeSpace" presStyleCnt="0"/>
      <dgm:spPr/>
    </dgm:pt>
    <dgm:pt modelId="{2BC9D235-06F3-4ECA-B983-3557368733CE}" type="pres">
      <dgm:prSet presAssocID="{A35988A0-4C41-4BD5-ACB4-F5F38B660672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FCA41276-AC90-4B17-B603-19A8450297E4}" type="presOf" srcId="{A35988A0-4C41-4BD5-ACB4-F5F38B660672}" destId="{83FBD908-94D3-43A9-86C4-8108E22C61DA}" srcOrd="0" destOrd="0" presId="urn:microsoft.com/office/officeart/2005/8/layout/list1"/>
    <dgm:cxn modelId="{921B61A2-A36E-43B6-813C-60B698F30B69}" type="presOf" srcId="{A35988A0-4C41-4BD5-ACB4-F5F38B660672}" destId="{81063C5C-B08C-4AE6-BCB1-37B2E6412189}" srcOrd="1" destOrd="0" presId="urn:microsoft.com/office/officeart/2005/8/layout/list1"/>
    <dgm:cxn modelId="{A63FF74C-01C0-4BD6-AE4F-FF5719BF4032}" type="presOf" srcId="{C9E9AD07-7ED6-4D48-848E-15F39A5808AC}" destId="{3CE3605F-ACA8-4462-A4EE-CD5AF8CBF1AC}" srcOrd="0" destOrd="0" presId="urn:microsoft.com/office/officeart/2005/8/layout/list1"/>
    <dgm:cxn modelId="{9F7AF47D-9FCE-4F29-A044-78EC292D563F}" srcId="{C9E9AD07-7ED6-4D48-848E-15F39A5808AC}" destId="{A35988A0-4C41-4BD5-ACB4-F5F38B660672}" srcOrd="0" destOrd="0" parTransId="{B976F3A7-3C38-4927-B864-9D28DC4DF777}" sibTransId="{0BC67599-BA17-4104-857D-DD55ADDDFCE2}"/>
    <dgm:cxn modelId="{12E7A9DF-9139-4732-BC47-7EF9A92DA0FA}" type="presParOf" srcId="{3CE3605F-ACA8-4462-A4EE-CD5AF8CBF1AC}" destId="{92592F26-EF97-44C6-AE40-6D4FF8EE503C}" srcOrd="0" destOrd="0" presId="urn:microsoft.com/office/officeart/2005/8/layout/list1"/>
    <dgm:cxn modelId="{F14BB2D2-BBB2-4F6F-A5DF-B8D819A0E4AE}" type="presParOf" srcId="{92592F26-EF97-44C6-AE40-6D4FF8EE503C}" destId="{83FBD908-94D3-43A9-86C4-8108E22C61DA}" srcOrd="0" destOrd="0" presId="urn:microsoft.com/office/officeart/2005/8/layout/list1"/>
    <dgm:cxn modelId="{CBE94C85-CAA6-4C63-91A1-3A08429F3910}" type="presParOf" srcId="{92592F26-EF97-44C6-AE40-6D4FF8EE503C}" destId="{81063C5C-B08C-4AE6-BCB1-37B2E6412189}" srcOrd="1" destOrd="0" presId="urn:microsoft.com/office/officeart/2005/8/layout/list1"/>
    <dgm:cxn modelId="{A63DDFA7-B11F-43AC-AE3E-A991C203234B}" type="presParOf" srcId="{3CE3605F-ACA8-4462-A4EE-CD5AF8CBF1AC}" destId="{7B1D660D-E38D-4711-9A17-A1C6EA4DEB14}" srcOrd="1" destOrd="0" presId="urn:microsoft.com/office/officeart/2005/8/layout/list1"/>
    <dgm:cxn modelId="{AC9C733E-B0E9-4F89-9434-E576032300C6}" type="presParOf" srcId="{3CE3605F-ACA8-4462-A4EE-CD5AF8CBF1AC}" destId="{2BC9D235-06F3-4ECA-B983-3557368733C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B390A3D-E9F8-4211-8D69-F1F11965690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AF390E-1B14-40FC-A111-E6BFB4F694B3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 rtl="0"/>
          <a:r>
            <a:rPr lang="en-US" smtClean="0"/>
            <a:t>Domain of Learning</a:t>
          </a:r>
          <a:endParaRPr lang="en-US"/>
        </a:p>
      </dgm:t>
    </dgm:pt>
    <dgm:pt modelId="{2A113341-A700-4BF0-A202-BBEE2BCDF259}" type="parTrans" cxnId="{C7EB1D62-BE54-4823-B520-3D95E2355B19}">
      <dgm:prSet/>
      <dgm:spPr/>
      <dgm:t>
        <a:bodyPr/>
        <a:lstStyle/>
        <a:p>
          <a:endParaRPr lang="en-US"/>
        </a:p>
      </dgm:t>
    </dgm:pt>
    <dgm:pt modelId="{D369C90F-1A7B-46DD-9935-38DF00F3301B}" type="sibTrans" cxnId="{C7EB1D62-BE54-4823-B520-3D95E2355B19}">
      <dgm:prSet/>
      <dgm:spPr/>
      <dgm:t>
        <a:bodyPr/>
        <a:lstStyle/>
        <a:p>
          <a:endParaRPr lang="en-US"/>
        </a:p>
      </dgm:t>
    </dgm:pt>
    <dgm:pt modelId="{761E312A-DC2F-4B30-8B4C-6640363FD308}" type="pres">
      <dgm:prSet presAssocID="{7B390A3D-E9F8-4211-8D69-F1F1196569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F2B3B5-AD5A-4D3B-912C-F1842047F888}" type="pres">
      <dgm:prSet presAssocID="{BFAF390E-1B14-40FC-A111-E6BFB4F694B3}" presName="parentLin" presStyleCnt="0"/>
      <dgm:spPr/>
    </dgm:pt>
    <dgm:pt modelId="{000C13B6-8729-4DB7-A6D0-9E371762D0D9}" type="pres">
      <dgm:prSet presAssocID="{BFAF390E-1B14-40FC-A111-E6BFB4F694B3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2F38A259-5483-4973-93D7-E1E5EBBC9E4F}" type="pres">
      <dgm:prSet presAssocID="{BFAF390E-1B14-40FC-A111-E6BFB4F694B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C98DE2-75E2-4E3E-AF59-37994503A654}" type="pres">
      <dgm:prSet presAssocID="{BFAF390E-1B14-40FC-A111-E6BFB4F694B3}" presName="negativeSpace" presStyleCnt="0"/>
      <dgm:spPr/>
    </dgm:pt>
    <dgm:pt modelId="{419D6077-AB6A-41E7-84CF-42673B433662}" type="pres">
      <dgm:prSet presAssocID="{BFAF390E-1B14-40FC-A111-E6BFB4F694B3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6C57E03D-75D7-4787-BEEF-48012BD67211}" type="presOf" srcId="{BFAF390E-1B14-40FC-A111-E6BFB4F694B3}" destId="{000C13B6-8729-4DB7-A6D0-9E371762D0D9}" srcOrd="0" destOrd="0" presId="urn:microsoft.com/office/officeart/2005/8/layout/list1"/>
    <dgm:cxn modelId="{C7EB1D62-BE54-4823-B520-3D95E2355B19}" srcId="{7B390A3D-E9F8-4211-8D69-F1F119656906}" destId="{BFAF390E-1B14-40FC-A111-E6BFB4F694B3}" srcOrd="0" destOrd="0" parTransId="{2A113341-A700-4BF0-A202-BBEE2BCDF259}" sibTransId="{D369C90F-1A7B-46DD-9935-38DF00F3301B}"/>
    <dgm:cxn modelId="{693D447E-6E64-47BF-AC6E-51BB23A6EDE4}" type="presOf" srcId="{BFAF390E-1B14-40FC-A111-E6BFB4F694B3}" destId="{2F38A259-5483-4973-93D7-E1E5EBBC9E4F}" srcOrd="1" destOrd="0" presId="urn:microsoft.com/office/officeart/2005/8/layout/list1"/>
    <dgm:cxn modelId="{7A7A8134-F0BA-48BA-BA60-2EDB5F9C60F0}" type="presOf" srcId="{7B390A3D-E9F8-4211-8D69-F1F119656906}" destId="{761E312A-DC2F-4B30-8B4C-6640363FD308}" srcOrd="0" destOrd="0" presId="urn:microsoft.com/office/officeart/2005/8/layout/list1"/>
    <dgm:cxn modelId="{8524DDC4-E843-4B7E-818F-545BD3327D5E}" type="presParOf" srcId="{761E312A-DC2F-4B30-8B4C-6640363FD308}" destId="{5FF2B3B5-AD5A-4D3B-912C-F1842047F888}" srcOrd="0" destOrd="0" presId="urn:microsoft.com/office/officeart/2005/8/layout/list1"/>
    <dgm:cxn modelId="{99159BD6-3BEE-4E6C-964A-AC208D268C33}" type="presParOf" srcId="{5FF2B3B5-AD5A-4D3B-912C-F1842047F888}" destId="{000C13B6-8729-4DB7-A6D0-9E371762D0D9}" srcOrd="0" destOrd="0" presId="urn:microsoft.com/office/officeart/2005/8/layout/list1"/>
    <dgm:cxn modelId="{45792DFF-0687-4BE3-A10F-AE88DE5E9272}" type="presParOf" srcId="{5FF2B3B5-AD5A-4D3B-912C-F1842047F888}" destId="{2F38A259-5483-4973-93D7-E1E5EBBC9E4F}" srcOrd="1" destOrd="0" presId="urn:microsoft.com/office/officeart/2005/8/layout/list1"/>
    <dgm:cxn modelId="{341D540D-1009-45DA-B446-A2DB4820AFAC}" type="presParOf" srcId="{761E312A-DC2F-4B30-8B4C-6640363FD308}" destId="{75C98DE2-75E2-4E3E-AF59-37994503A654}" srcOrd="1" destOrd="0" presId="urn:microsoft.com/office/officeart/2005/8/layout/list1"/>
    <dgm:cxn modelId="{03BC65C3-3BA0-4D7D-B67A-077402A6D7A4}" type="presParOf" srcId="{761E312A-DC2F-4B30-8B4C-6640363FD308}" destId="{419D6077-AB6A-41E7-84CF-42673B43366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99E57A7-5609-4988-98A5-3C0FD0C23B59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8664CD-EF8E-43A7-B094-C5D55E682A9F}">
      <dgm:prSet/>
      <dgm:spPr/>
      <dgm:t>
        <a:bodyPr/>
        <a:lstStyle/>
        <a:p>
          <a:pPr rtl="0"/>
          <a:r>
            <a:rPr lang="en-US" smtClean="0"/>
            <a:t>Knowledge</a:t>
          </a:r>
          <a:endParaRPr lang="en-US"/>
        </a:p>
      </dgm:t>
    </dgm:pt>
    <dgm:pt modelId="{FFA9D351-0304-4CE4-8734-501AB7805E4D}" type="parTrans" cxnId="{AD6DB63E-86BB-4B28-8534-2709AFA2BD29}">
      <dgm:prSet/>
      <dgm:spPr/>
      <dgm:t>
        <a:bodyPr/>
        <a:lstStyle/>
        <a:p>
          <a:endParaRPr lang="en-US"/>
        </a:p>
      </dgm:t>
    </dgm:pt>
    <dgm:pt modelId="{6FAC1494-3D12-432C-A5EB-9B8179360BD6}" type="sibTrans" cxnId="{AD6DB63E-86BB-4B28-8534-2709AFA2BD29}">
      <dgm:prSet/>
      <dgm:spPr/>
      <dgm:t>
        <a:bodyPr/>
        <a:lstStyle/>
        <a:p>
          <a:endParaRPr lang="en-US"/>
        </a:p>
      </dgm:t>
    </dgm:pt>
    <dgm:pt modelId="{2C6FE7DD-F09F-4686-B884-A59E1E72B721}">
      <dgm:prSet/>
      <dgm:spPr/>
      <dgm:t>
        <a:bodyPr/>
        <a:lstStyle/>
        <a:p>
          <a:pPr rtl="0"/>
          <a:r>
            <a:rPr lang="en-US" smtClean="0"/>
            <a:t>Skills</a:t>
          </a:r>
          <a:endParaRPr lang="en-US"/>
        </a:p>
      </dgm:t>
    </dgm:pt>
    <dgm:pt modelId="{6EC63E91-4BBA-4B17-A142-9DC23244C9C9}" type="parTrans" cxnId="{0F350036-3AA9-4C79-BFCA-3C7F7BEA853B}">
      <dgm:prSet/>
      <dgm:spPr/>
      <dgm:t>
        <a:bodyPr/>
        <a:lstStyle/>
        <a:p>
          <a:endParaRPr lang="en-US"/>
        </a:p>
      </dgm:t>
    </dgm:pt>
    <dgm:pt modelId="{3A2FBDAC-1444-4776-B54E-480EFEF5535D}" type="sibTrans" cxnId="{0F350036-3AA9-4C79-BFCA-3C7F7BEA853B}">
      <dgm:prSet/>
      <dgm:spPr/>
      <dgm:t>
        <a:bodyPr/>
        <a:lstStyle/>
        <a:p>
          <a:endParaRPr lang="en-US"/>
        </a:p>
      </dgm:t>
    </dgm:pt>
    <dgm:pt modelId="{A1FE3A1B-FF24-4017-B5B6-245D310AE6E2}">
      <dgm:prSet/>
      <dgm:spPr/>
      <dgm:t>
        <a:bodyPr/>
        <a:lstStyle/>
        <a:p>
          <a:pPr rtl="0"/>
          <a:r>
            <a:rPr lang="en-US" smtClean="0"/>
            <a:t>Attitude</a:t>
          </a:r>
          <a:endParaRPr lang="en-US"/>
        </a:p>
      </dgm:t>
    </dgm:pt>
    <dgm:pt modelId="{948602F6-C83F-4F6F-8DBD-9B7F58FFE77F}" type="parTrans" cxnId="{3EFB0431-AC6F-44EB-872B-C4F09095437A}">
      <dgm:prSet/>
      <dgm:spPr/>
      <dgm:t>
        <a:bodyPr/>
        <a:lstStyle/>
        <a:p>
          <a:endParaRPr lang="en-US"/>
        </a:p>
      </dgm:t>
    </dgm:pt>
    <dgm:pt modelId="{E0BDEA2F-93AF-4FEB-947A-65AE71CC74FC}" type="sibTrans" cxnId="{3EFB0431-AC6F-44EB-872B-C4F09095437A}">
      <dgm:prSet/>
      <dgm:spPr/>
      <dgm:t>
        <a:bodyPr/>
        <a:lstStyle/>
        <a:p>
          <a:endParaRPr lang="en-US"/>
        </a:p>
      </dgm:t>
    </dgm:pt>
    <dgm:pt modelId="{75FEB411-C065-4A2A-A4D8-F806041B755A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/>
            <a:t>Cognitive</a:t>
          </a:r>
          <a:endParaRPr lang="en-US" sz="2400" b="1" dirty="0"/>
        </a:p>
      </dgm:t>
    </dgm:pt>
    <dgm:pt modelId="{A09AF33C-5457-4855-A750-27EB18820273}" type="parTrans" cxnId="{35791A37-A8AE-43DD-B534-AC602A0803F1}">
      <dgm:prSet/>
      <dgm:spPr/>
      <dgm:t>
        <a:bodyPr/>
        <a:lstStyle/>
        <a:p>
          <a:endParaRPr lang="en-US"/>
        </a:p>
      </dgm:t>
    </dgm:pt>
    <dgm:pt modelId="{935A591B-244F-46F0-80E7-B085BF8E69A4}" type="sibTrans" cxnId="{35791A37-A8AE-43DD-B534-AC602A0803F1}">
      <dgm:prSet/>
      <dgm:spPr/>
      <dgm:t>
        <a:bodyPr/>
        <a:lstStyle/>
        <a:p>
          <a:endParaRPr lang="en-US"/>
        </a:p>
      </dgm:t>
    </dgm:pt>
    <dgm:pt modelId="{DDB32704-1B86-44A2-9A33-7FCD5DCE7E8B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/>
            <a:t>Psychomotor</a:t>
          </a:r>
          <a:endParaRPr lang="en-US" sz="2400" b="1" dirty="0"/>
        </a:p>
      </dgm:t>
    </dgm:pt>
    <dgm:pt modelId="{0FB10320-500C-4B47-92A5-EDDB85A3DA3D}" type="parTrans" cxnId="{DB8B0A57-7206-4722-9B21-DB9B9FC827BD}">
      <dgm:prSet/>
      <dgm:spPr/>
      <dgm:t>
        <a:bodyPr/>
        <a:lstStyle/>
        <a:p>
          <a:endParaRPr lang="en-US"/>
        </a:p>
      </dgm:t>
    </dgm:pt>
    <dgm:pt modelId="{717BD7E3-181F-475A-8765-44FE65C89774}" type="sibTrans" cxnId="{DB8B0A57-7206-4722-9B21-DB9B9FC827BD}">
      <dgm:prSet/>
      <dgm:spPr/>
      <dgm:t>
        <a:bodyPr/>
        <a:lstStyle/>
        <a:p>
          <a:endParaRPr lang="en-US"/>
        </a:p>
      </dgm:t>
    </dgm:pt>
    <dgm:pt modelId="{1431FC1B-7040-4D6C-B476-8634C61956CC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/>
            <a:t>Affective</a:t>
          </a:r>
          <a:endParaRPr lang="en-US" sz="2400" b="1" dirty="0"/>
        </a:p>
      </dgm:t>
    </dgm:pt>
    <dgm:pt modelId="{701BC262-29F8-447A-A4F8-13EFDE255F2D}" type="parTrans" cxnId="{25719492-A529-4E05-8B6B-F17EA7639AA4}">
      <dgm:prSet/>
      <dgm:spPr/>
      <dgm:t>
        <a:bodyPr/>
        <a:lstStyle/>
        <a:p>
          <a:endParaRPr lang="en-US"/>
        </a:p>
      </dgm:t>
    </dgm:pt>
    <dgm:pt modelId="{FF95BE11-C0DA-4EBD-BAB9-10336382A835}" type="sibTrans" cxnId="{25719492-A529-4E05-8B6B-F17EA7639AA4}">
      <dgm:prSet/>
      <dgm:spPr/>
      <dgm:t>
        <a:bodyPr/>
        <a:lstStyle/>
        <a:p>
          <a:endParaRPr lang="en-US"/>
        </a:p>
      </dgm:t>
    </dgm:pt>
    <dgm:pt modelId="{C34509F2-95BD-4A8A-8E04-90688E555343}" type="pres">
      <dgm:prSet presAssocID="{A99E57A7-5609-4988-98A5-3C0FD0C23B5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DDE512-701C-4361-BFC8-DBE6832EE8BB}" type="pres">
      <dgm:prSet presAssocID="{A99E57A7-5609-4988-98A5-3C0FD0C23B59}" presName="tSp" presStyleCnt="0"/>
      <dgm:spPr/>
    </dgm:pt>
    <dgm:pt modelId="{476618FA-A744-43CB-812F-E7202C0DD720}" type="pres">
      <dgm:prSet presAssocID="{A99E57A7-5609-4988-98A5-3C0FD0C23B59}" presName="bSp" presStyleCnt="0"/>
      <dgm:spPr/>
    </dgm:pt>
    <dgm:pt modelId="{4A5D4378-BA75-4702-A483-82A57AF0C462}" type="pres">
      <dgm:prSet presAssocID="{A99E57A7-5609-4988-98A5-3C0FD0C23B59}" presName="process" presStyleCnt="0"/>
      <dgm:spPr/>
    </dgm:pt>
    <dgm:pt modelId="{AD019509-D2A4-4CC0-A079-EA6A166AC964}" type="pres">
      <dgm:prSet presAssocID="{8F8664CD-EF8E-43A7-B094-C5D55E682A9F}" presName="composite1" presStyleCnt="0"/>
      <dgm:spPr/>
    </dgm:pt>
    <dgm:pt modelId="{62ACD319-F001-4936-83B0-132E2958055C}" type="pres">
      <dgm:prSet presAssocID="{8F8664CD-EF8E-43A7-B094-C5D55E682A9F}" presName="dummyNode1" presStyleLbl="node1" presStyleIdx="0" presStyleCnt="3"/>
      <dgm:spPr/>
    </dgm:pt>
    <dgm:pt modelId="{D6FE8203-17AD-4673-9013-419BE0F3A46B}" type="pres">
      <dgm:prSet presAssocID="{8F8664CD-EF8E-43A7-B094-C5D55E682A9F}" presName="childNode1" presStyleLbl="bgAcc1" presStyleIdx="0" presStyleCnt="3" custScaleX="151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82B49-FE0D-4869-A47E-ED1A32840ACE}" type="pres">
      <dgm:prSet presAssocID="{8F8664CD-EF8E-43A7-B094-C5D55E682A9F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15B4D-7E02-4E18-A692-C1BB53E61A2B}" type="pres">
      <dgm:prSet presAssocID="{8F8664CD-EF8E-43A7-B094-C5D55E682A9F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38632F-426E-4EF7-B280-8DD312CD799F}" type="pres">
      <dgm:prSet presAssocID="{8F8664CD-EF8E-43A7-B094-C5D55E682A9F}" presName="connSite1" presStyleCnt="0"/>
      <dgm:spPr/>
    </dgm:pt>
    <dgm:pt modelId="{B6F7BCE9-4313-4BA2-9C0A-015ECE758E94}" type="pres">
      <dgm:prSet presAssocID="{6FAC1494-3D12-432C-A5EB-9B8179360BD6}" presName="Name9" presStyleLbl="sibTrans2D1" presStyleIdx="0" presStyleCnt="2"/>
      <dgm:spPr/>
      <dgm:t>
        <a:bodyPr/>
        <a:lstStyle/>
        <a:p>
          <a:endParaRPr lang="en-US"/>
        </a:p>
      </dgm:t>
    </dgm:pt>
    <dgm:pt modelId="{16A7E705-5DA9-445F-9875-44C27103B791}" type="pres">
      <dgm:prSet presAssocID="{2C6FE7DD-F09F-4686-B884-A59E1E72B721}" presName="composite2" presStyleCnt="0"/>
      <dgm:spPr/>
    </dgm:pt>
    <dgm:pt modelId="{DADC8413-257C-42D5-9EC2-5CA37718A239}" type="pres">
      <dgm:prSet presAssocID="{2C6FE7DD-F09F-4686-B884-A59E1E72B721}" presName="dummyNode2" presStyleLbl="node1" presStyleIdx="0" presStyleCnt="3"/>
      <dgm:spPr/>
    </dgm:pt>
    <dgm:pt modelId="{FC43B122-EBD1-4148-B78A-83858BE2721E}" type="pres">
      <dgm:prSet presAssocID="{2C6FE7DD-F09F-4686-B884-A59E1E72B721}" presName="childNode2" presStyleLbl="bgAcc1" presStyleIdx="1" presStyleCnt="3" custScaleX="153352" custLinFactNeighborX="1060" custLinFactNeighborY="89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0429FF-6B4C-4A6F-9C49-A88F68B77399}" type="pres">
      <dgm:prSet presAssocID="{2C6FE7DD-F09F-4686-B884-A59E1E72B721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667B1B-A837-4BD9-834B-57069E2A4344}" type="pres">
      <dgm:prSet presAssocID="{2C6FE7DD-F09F-4686-B884-A59E1E72B721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D669C7-27DF-4099-BF53-EF3772D5B667}" type="pres">
      <dgm:prSet presAssocID="{2C6FE7DD-F09F-4686-B884-A59E1E72B721}" presName="connSite2" presStyleCnt="0"/>
      <dgm:spPr/>
    </dgm:pt>
    <dgm:pt modelId="{556CC6E4-0060-4D11-8826-0AE84D6BF42B}" type="pres">
      <dgm:prSet presAssocID="{3A2FBDAC-1444-4776-B54E-480EFEF5535D}" presName="Name18" presStyleLbl="sibTrans2D1" presStyleIdx="1" presStyleCnt="2"/>
      <dgm:spPr/>
      <dgm:t>
        <a:bodyPr/>
        <a:lstStyle/>
        <a:p>
          <a:endParaRPr lang="en-US"/>
        </a:p>
      </dgm:t>
    </dgm:pt>
    <dgm:pt modelId="{AB5FE61F-2332-4A9D-AD7E-4A4A83011270}" type="pres">
      <dgm:prSet presAssocID="{A1FE3A1B-FF24-4017-B5B6-245D310AE6E2}" presName="composite1" presStyleCnt="0"/>
      <dgm:spPr/>
    </dgm:pt>
    <dgm:pt modelId="{FCA5BF62-9F08-4FB1-901E-83FA436C6CB4}" type="pres">
      <dgm:prSet presAssocID="{A1FE3A1B-FF24-4017-B5B6-245D310AE6E2}" presName="dummyNode1" presStyleLbl="node1" presStyleIdx="1" presStyleCnt="3"/>
      <dgm:spPr/>
    </dgm:pt>
    <dgm:pt modelId="{DD9DEB9D-2B75-4675-BDFC-89F5B87F7D40}" type="pres">
      <dgm:prSet presAssocID="{A1FE3A1B-FF24-4017-B5B6-245D310AE6E2}" presName="childNode1" presStyleLbl="bgAcc1" presStyleIdx="2" presStyleCnt="3" custScaleX="156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B33F3F-ACB4-46BA-8323-CF844F8D502E}" type="pres">
      <dgm:prSet presAssocID="{A1FE3A1B-FF24-4017-B5B6-245D310AE6E2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4EF445-F0AF-43AC-847A-4D0926E62310}" type="pres">
      <dgm:prSet presAssocID="{A1FE3A1B-FF24-4017-B5B6-245D310AE6E2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79FD04-E019-469C-99ED-1AF8D8B9FE3C}" type="pres">
      <dgm:prSet presAssocID="{A1FE3A1B-FF24-4017-B5B6-245D310AE6E2}" presName="connSite1" presStyleCnt="0"/>
      <dgm:spPr/>
    </dgm:pt>
  </dgm:ptLst>
  <dgm:cxnLst>
    <dgm:cxn modelId="{88A0FBD6-AD8C-455B-BD09-55B046655323}" type="presOf" srcId="{6FAC1494-3D12-432C-A5EB-9B8179360BD6}" destId="{B6F7BCE9-4313-4BA2-9C0A-015ECE758E94}" srcOrd="0" destOrd="0" presId="urn:microsoft.com/office/officeart/2005/8/layout/hProcess4"/>
    <dgm:cxn modelId="{0F350036-3AA9-4C79-BFCA-3C7F7BEA853B}" srcId="{A99E57A7-5609-4988-98A5-3C0FD0C23B59}" destId="{2C6FE7DD-F09F-4686-B884-A59E1E72B721}" srcOrd="1" destOrd="0" parTransId="{6EC63E91-4BBA-4B17-A142-9DC23244C9C9}" sibTransId="{3A2FBDAC-1444-4776-B54E-480EFEF5535D}"/>
    <dgm:cxn modelId="{25719492-A529-4E05-8B6B-F17EA7639AA4}" srcId="{A1FE3A1B-FF24-4017-B5B6-245D310AE6E2}" destId="{1431FC1B-7040-4D6C-B476-8634C61956CC}" srcOrd="0" destOrd="0" parTransId="{701BC262-29F8-447A-A4F8-13EFDE255F2D}" sibTransId="{FF95BE11-C0DA-4EBD-BAB9-10336382A835}"/>
    <dgm:cxn modelId="{91E6C134-D4FD-4171-A847-DE324317E692}" type="presOf" srcId="{DDB32704-1B86-44A2-9A33-7FCD5DCE7E8B}" destId="{FC43B122-EBD1-4148-B78A-83858BE2721E}" srcOrd="0" destOrd="0" presId="urn:microsoft.com/office/officeart/2005/8/layout/hProcess4"/>
    <dgm:cxn modelId="{17650225-1F4E-4D37-9EB2-5957D35004A3}" type="presOf" srcId="{2C6FE7DD-F09F-4686-B884-A59E1E72B721}" destId="{62667B1B-A837-4BD9-834B-57069E2A4344}" srcOrd="0" destOrd="0" presId="urn:microsoft.com/office/officeart/2005/8/layout/hProcess4"/>
    <dgm:cxn modelId="{A45B9768-A734-4845-A4B4-CFDED2D966C9}" type="presOf" srcId="{3A2FBDAC-1444-4776-B54E-480EFEF5535D}" destId="{556CC6E4-0060-4D11-8826-0AE84D6BF42B}" srcOrd="0" destOrd="0" presId="urn:microsoft.com/office/officeart/2005/8/layout/hProcess4"/>
    <dgm:cxn modelId="{C521F307-1CEF-45CC-91E5-C5FCBCB53176}" type="presOf" srcId="{A1FE3A1B-FF24-4017-B5B6-245D310AE6E2}" destId="{CA4EF445-F0AF-43AC-847A-4D0926E62310}" srcOrd="0" destOrd="0" presId="urn:microsoft.com/office/officeart/2005/8/layout/hProcess4"/>
    <dgm:cxn modelId="{C6714EC0-1328-4E5D-9315-70290606ED04}" type="presOf" srcId="{75FEB411-C065-4A2A-A4D8-F806041B755A}" destId="{D6FE8203-17AD-4673-9013-419BE0F3A46B}" srcOrd="0" destOrd="0" presId="urn:microsoft.com/office/officeart/2005/8/layout/hProcess4"/>
    <dgm:cxn modelId="{35791A37-A8AE-43DD-B534-AC602A0803F1}" srcId="{8F8664CD-EF8E-43A7-B094-C5D55E682A9F}" destId="{75FEB411-C065-4A2A-A4D8-F806041B755A}" srcOrd="0" destOrd="0" parTransId="{A09AF33C-5457-4855-A750-27EB18820273}" sibTransId="{935A591B-244F-46F0-80E7-B085BF8E69A4}"/>
    <dgm:cxn modelId="{3EFB0431-AC6F-44EB-872B-C4F09095437A}" srcId="{A99E57A7-5609-4988-98A5-3C0FD0C23B59}" destId="{A1FE3A1B-FF24-4017-B5B6-245D310AE6E2}" srcOrd="2" destOrd="0" parTransId="{948602F6-C83F-4F6F-8DBD-9B7F58FFE77F}" sibTransId="{E0BDEA2F-93AF-4FEB-947A-65AE71CC74FC}"/>
    <dgm:cxn modelId="{97CF8BA2-20A0-434B-A0E9-E183DE17F27A}" type="presOf" srcId="{75FEB411-C065-4A2A-A4D8-F806041B755A}" destId="{56282B49-FE0D-4869-A47E-ED1A32840ACE}" srcOrd="1" destOrd="0" presId="urn:microsoft.com/office/officeart/2005/8/layout/hProcess4"/>
    <dgm:cxn modelId="{7F051D6E-A399-42BF-96C6-1B9750211378}" type="presOf" srcId="{8F8664CD-EF8E-43A7-B094-C5D55E682A9F}" destId="{AD215B4D-7E02-4E18-A692-C1BB53E61A2B}" srcOrd="0" destOrd="0" presId="urn:microsoft.com/office/officeart/2005/8/layout/hProcess4"/>
    <dgm:cxn modelId="{9F679AB7-B8D4-41C5-A4FA-BB389EC451ED}" type="presOf" srcId="{A99E57A7-5609-4988-98A5-3C0FD0C23B59}" destId="{C34509F2-95BD-4A8A-8E04-90688E555343}" srcOrd="0" destOrd="0" presId="urn:microsoft.com/office/officeart/2005/8/layout/hProcess4"/>
    <dgm:cxn modelId="{DB8B0A57-7206-4722-9B21-DB9B9FC827BD}" srcId="{2C6FE7DD-F09F-4686-B884-A59E1E72B721}" destId="{DDB32704-1B86-44A2-9A33-7FCD5DCE7E8B}" srcOrd="0" destOrd="0" parTransId="{0FB10320-500C-4B47-92A5-EDDB85A3DA3D}" sibTransId="{717BD7E3-181F-475A-8765-44FE65C89774}"/>
    <dgm:cxn modelId="{A9A57D92-D1F4-4432-A37C-ABCBB90F0924}" type="presOf" srcId="{1431FC1B-7040-4D6C-B476-8634C61956CC}" destId="{DD9DEB9D-2B75-4675-BDFC-89F5B87F7D40}" srcOrd="0" destOrd="0" presId="urn:microsoft.com/office/officeart/2005/8/layout/hProcess4"/>
    <dgm:cxn modelId="{51377F24-07E3-45CC-A30A-D1FEF0C44D2A}" type="presOf" srcId="{1431FC1B-7040-4D6C-B476-8634C61956CC}" destId="{D8B33F3F-ACB4-46BA-8323-CF844F8D502E}" srcOrd="1" destOrd="0" presId="urn:microsoft.com/office/officeart/2005/8/layout/hProcess4"/>
    <dgm:cxn modelId="{AD6DB63E-86BB-4B28-8534-2709AFA2BD29}" srcId="{A99E57A7-5609-4988-98A5-3C0FD0C23B59}" destId="{8F8664CD-EF8E-43A7-B094-C5D55E682A9F}" srcOrd="0" destOrd="0" parTransId="{FFA9D351-0304-4CE4-8734-501AB7805E4D}" sibTransId="{6FAC1494-3D12-432C-A5EB-9B8179360BD6}"/>
    <dgm:cxn modelId="{FF727067-6982-4008-88E8-D70D151ED6A1}" type="presOf" srcId="{DDB32704-1B86-44A2-9A33-7FCD5DCE7E8B}" destId="{C50429FF-6B4C-4A6F-9C49-A88F68B77399}" srcOrd="1" destOrd="0" presId="urn:microsoft.com/office/officeart/2005/8/layout/hProcess4"/>
    <dgm:cxn modelId="{B6DD0D36-2CA9-47A7-B77C-A7F4447249EC}" type="presParOf" srcId="{C34509F2-95BD-4A8A-8E04-90688E555343}" destId="{7FDDE512-701C-4361-BFC8-DBE6832EE8BB}" srcOrd="0" destOrd="0" presId="urn:microsoft.com/office/officeart/2005/8/layout/hProcess4"/>
    <dgm:cxn modelId="{BEA9572C-C965-4067-8E7D-65E9C865211C}" type="presParOf" srcId="{C34509F2-95BD-4A8A-8E04-90688E555343}" destId="{476618FA-A744-43CB-812F-E7202C0DD720}" srcOrd="1" destOrd="0" presId="urn:microsoft.com/office/officeart/2005/8/layout/hProcess4"/>
    <dgm:cxn modelId="{04367A42-76B0-4793-BF9D-50B5425372B5}" type="presParOf" srcId="{C34509F2-95BD-4A8A-8E04-90688E555343}" destId="{4A5D4378-BA75-4702-A483-82A57AF0C462}" srcOrd="2" destOrd="0" presId="urn:microsoft.com/office/officeart/2005/8/layout/hProcess4"/>
    <dgm:cxn modelId="{407ABF85-AE35-453E-A893-BA5F9921BD3C}" type="presParOf" srcId="{4A5D4378-BA75-4702-A483-82A57AF0C462}" destId="{AD019509-D2A4-4CC0-A079-EA6A166AC964}" srcOrd="0" destOrd="0" presId="urn:microsoft.com/office/officeart/2005/8/layout/hProcess4"/>
    <dgm:cxn modelId="{9B87DB10-0C84-449F-8732-5FC50498E6A4}" type="presParOf" srcId="{AD019509-D2A4-4CC0-A079-EA6A166AC964}" destId="{62ACD319-F001-4936-83B0-132E2958055C}" srcOrd="0" destOrd="0" presId="urn:microsoft.com/office/officeart/2005/8/layout/hProcess4"/>
    <dgm:cxn modelId="{45694A3F-46CF-41D2-B576-5230A92D0CFC}" type="presParOf" srcId="{AD019509-D2A4-4CC0-A079-EA6A166AC964}" destId="{D6FE8203-17AD-4673-9013-419BE0F3A46B}" srcOrd="1" destOrd="0" presId="urn:microsoft.com/office/officeart/2005/8/layout/hProcess4"/>
    <dgm:cxn modelId="{60C0AB16-4CE0-4E6C-9FE0-D8F4A1C2691F}" type="presParOf" srcId="{AD019509-D2A4-4CC0-A079-EA6A166AC964}" destId="{56282B49-FE0D-4869-A47E-ED1A32840ACE}" srcOrd="2" destOrd="0" presId="urn:microsoft.com/office/officeart/2005/8/layout/hProcess4"/>
    <dgm:cxn modelId="{4F49B8B1-80AA-4CC0-8BE1-18104F14466A}" type="presParOf" srcId="{AD019509-D2A4-4CC0-A079-EA6A166AC964}" destId="{AD215B4D-7E02-4E18-A692-C1BB53E61A2B}" srcOrd="3" destOrd="0" presId="urn:microsoft.com/office/officeart/2005/8/layout/hProcess4"/>
    <dgm:cxn modelId="{346E0AE6-FBC4-4AEB-9E52-0EDFD396CE5D}" type="presParOf" srcId="{AD019509-D2A4-4CC0-A079-EA6A166AC964}" destId="{4C38632F-426E-4EF7-B280-8DD312CD799F}" srcOrd="4" destOrd="0" presId="urn:microsoft.com/office/officeart/2005/8/layout/hProcess4"/>
    <dgm:cxn modelId="{2A42EF63-13DE-484B-AF3E-B5713B076540}" type="presParOf" srcId="{4A5D4378-BA75-4702-A483-82A57AF0C462}" destId="{B6F7BCE9-4313-4BA2-9C0A-015ECE758E94}" srcOrd="1" destOrd="0" presId="urn:microsoft.com/office/officeart/2005/8/layout/hProcess4"/>
    <dgm:cxn modelId="{8AA53F75-4A01-4406-A83F-5FA97CA29763}" type="presParOf" srcId="{4A5D4378-BA75-4702-A483-82A57AF0C462}" destId="{16A7E705-5DA9-445F-9875-44C27103B791}" srcOrd="2" destOrd="0" presId="urn:microsoft.com/office/officeart/2005/8/layout/hProcess4"/>
    <dgm:cxn modelId="{9573E9BE-9357-4353-B60D-D16D65204F13}" type="presParOf" srcId="{16A7E705-5DA9-445F-9875-44C27103B791}" destId="{DADC8413-257C-42D5-9EC2-5CA37718A239}" srcOrd="0" destOrd="0" presId="urn:microsoft.com/office/officeart/2005/8/layout/hProcess4"/>
    <dgm:cxn modelId="{F346B458-D6B1-4C54-8B1C-733ED5F55090}" type="presParOf" srcId="{16A7E705-5DA9-445F-9875-44C27103B791}" destId="{FC43B122-EBD1-4148-B78A-83858BE2721E}" srcOrd="1" destOrd="0" presId="urn:microsoft.com/office/officeart/2005/8/layout/hProcess4"/>
    <dgm:cxn modelId="{EB9011F8-D953-408D-9321-23B569FB0254}" type="presParOf" srcId="{16A7E705-5DA9-445F-9875-44C27103B791}" destId="{C50429FF-6B4C-4A6F-9C49-A88F68B77399}" srcOrd="2" destOrd="0" presId="urn:microsoft.com/office/officeart/2005/8/layout/hProcess4"/>
    <dgm:cxn modelId="{5DDE9386-E0A3-4965-AA2F-50831E32937B}" type="presParOf" srcId="{16A7E705-5DA9-445F-9875-44C27103B791}" destId="{62667B1B-A837-4BD9-834B-57069E2A4344}" srcOrd="3" destOrd="0" presId="urn:microsoft.com/office/officeart/2005/8/layout/hProcess4"/>
    <dgm:cxn modelId="{5ECC1DA6-CB41-4DB9-8D02-976ABAB8E296}" type="presParOf" srcId="{16A7E705-5DA9-445F-9875-44C27103B791}" destId="{3ED669C7-27DF-4099-BF53-EF3772D5B667}" srcOrd="4" destOrd="0" presId="urn:microsoft.com/office/officeart/2005/8/layout/hProcess4"/>
    <dgm:cxn modelId="{0969E095-428A-4278-9459-BA6F05C8183D}" type="presParOf" srcId="{4A5D4378-BA75-4702-A483-82A57AF0C462}" destId="{556CC6E4-0060-4D11-8826-0AE84D6BF42B}" srcOrd="3" destOrd="0" presId="urn:microsoft.com/office/officeart/2005/8/layout/hProcess4"/>
    <dgm:cxn modelId="{026CED75-F310-40B1-A9F8-593D0AEF4D6F}" type="presParOf" srcId="{4A5D4378-BA75-4702-A483-82A57AF0C462}" destId="{AB5FE61F-2332-4A9D-AD7E-4A4A83011270}" srcOrd="4" destOrd="0" presId="urn:microsoft.com/office/officeart/2005/8/layout/hProcess4"/>
    <dgm:cxn modelId="{30E13097-55E6-49CA-9273-E8CB02DEEF4C}" type="presParOf" srcId="{AB5FE61F-2332-4A9D-AD7E-4A4A83011270}" destId="{FCA5BF62-9F08-4FB1-901E-83FA436C6CB4}" srcOrd="0" destOrd="0" presId="urn:microsoft.com/office/officeart/2005/8/layout/hProcess4"/>
    <dgm:cxn modelId="{493CBFFA-6F94-4103-8CAA-735D0492FACA}" type="presParOf" srcId="{AB5FE61F-2332-4A9D-AD7E-4A4A83011270}" destId="{DD9DEB9D-2B75-4675-BDFC-89F5B87F7D40}" srcOrd="1" destOrd="0" presId="urn:microsoft.com/office/officeart/2005/8/layout/hProcess4"/>
    <dgm:cxn modelId="{79779322-5E43-4E62-962F-F306C1515D4F}" type="presParOf" srcId="{AB5FE61F-2332-4A9D-AD7E-4A4A83011270}" destId="{D8B33F3F-ACB4-46BA-8323-CF844F8D502E}" srcOrd="2" destOrd="0" presId="urn:microsoft.com/office/officeart/2005/8/layout/hProcess4"/>
    <dgm:cxn modelId="{85C4F4E3-28BA-458F-8D48-1654D3BB1861}" type="presParOf" srcId="{AB5FE61F-2332-4A9D-AD7E-4A4A83011270}" destId="{CA4EF445-F0AF-43AC-847A-4D0926E62310}" srcOrd="3" destOrd="0" presId="urn:microsoft.com/office/officeart/2005/8/layout/hProcess4"/>
    <dgm:cxn modelId="{D613D614-36CE-4C97-A7ED-627FA0B5B7F7}" type="presParOf" srcId="{AB5FE61F-2332-4A9D-AD7E-4A4A83011270}" destId="{1379FD04-E019-469C-99ED-1AF8D8B9FE3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ABBC209-A596-4060-9210-C787E88B68B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FF6FFA-CE25-4AE6-9467-7DC1F58B44B7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mtClean="0"/>
            <a:t>Understanding learning sytles</a:t>
          </a:r>
          <a:endParaRPr lang="en-US"/>
        </a:p>
      </dgm:t>
    </dgm:pt>
    <dgm:pt modelId="{727C304C-D131-4F5D-A6B7-AC5019EBA922}" type="parTrans" cxnId="{29C72C42-D33D-4D2C-A4AE-4F5AE5E3A3E0}">
      <dgm:prSet/>
      <dgm:spPr/>
      <dgm:t>
        <a:bodyPr/>
        <a:lstStyle/>
        <a:p>
          <a:endParaRPr lang="en-US"/>
        </a:p>
      </dgm:t>
    </dgm:pt>
    <dgm:pt modelId="{6B174C44-0926-40F6-8A19-E78933E4AF32}" type="sibTrans" cxnId="{29C72C42-D33D-4D2C-A4AE-4F5AE5E3A3E0}">
      <dgm:prSet/>
      <dgm:spPr/>
      <dgm:t>
        <a:bodyPr/>
        <a:lstStyle/>
        <a:p>
          <a:endParaRPr lang="en-US"/>
        </a:p>
      </dgm:t>
    </dgm:pt>
    <dgm:pt modelId="{E483239A-9046-42DA-9BB0-95AEDE7BFCDB}" type="pres">
      <dgm:prSet presAssocID="{7ABBC209-A596-4060-9210-C787E88B68B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B3BC3B-8B51-4B98-BC2F-4308B61D6821}" type="pres">
      <dgm:prSet presAssocID="{F5FF6FFA-CE25-4AE6-9467-7DC1F58B44B7}" presName="parentLin" presStyleCnt="0"/>
      <dgm:spPr/>
    </dgm:pt>
    <dgm:pt modelId="{C9C36323-D64C-40B7-AFFC-517A940622F5}" type="pres">
      <dgm:prSet presAssocID="{F5FF6FFA-CE25-4AE6-9467-7DC1F58B44B7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CB850DAB-7304-4E2D-B7DC-A8692668AE82}" type="pres">
      <dgm:prSet presAssocID="{F5FF6FFA-CE25-4AE6-9467-7DC1F58B44B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785BC-DDBD-4DA6-AB6A-D52AF825E89A}" type="pres">
      <dgm:prSet presAssocID="{F5FF6FFA-CE25-4AE6-9467-7DC1F58B44B7}" presName="negativeSpace" presStyleCnt="0"/>
      <dgm:spPr/>
    </dgm:pt>
    <dgm:pt modelId="{6767B76A-F542-417E-A5AD-A51679BB6848}" type="pres">
      <dgm:prSet presAssocID="{F5FF6FFA-CE25-4AE6-9467-7DC1F58B44B7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D27C5D5E-1BDD-424D-A1EB-4731833F8CE8}" type="presOf" srcId="{7ABBC209-A596-4060-9210-C787E88B68B3}" destId="{E483239A-9046-42DA-9BB0-95AEDE7BFCDB}" srcOrd="0" destOrd="0" presId="urn:microsoft.com/office/officeart/2005/8/layout/list1"/>
    <dgm:cxn modelId="{29C72C42-D33D-4D2C-A4AE-4F5AE5E3A3E0}" srcId="{7ABBC209-A596-4060-9210-C787E88B68B3}" destId="{F5FF6FFA-CE25-4AE6-9467-7DC1F58B44B7}" srcOrd="0" destOrd="0" parTransId="{727C304C-D131-4F5D-A6B7-AC5019EBA922}" sibTransId="{6B174C44-0926-40F6-8A19-E78933E4AF32}"/>
    <dgm:cxn modelId="{AA5C5492-F15B-461E-911F-32CDACA46BC1}" type="presOf" srcId="{F5FF6FFA-CE25-4AE6-9467-7DC1F58B44B7}" destId="{CB850DAB-7304-4E2D-B7DC-A8692668AE82}" srcOrd="1" destOrd="0" presId="urn:microsoft.com/office/officeart/2005/8/layout/list1"/>
    <dgm:cxn modelId="{8C48A7AD-F761-4AB8-BDC1-94112FBE8752}" type="presOf" srcId="{F5FF6FFA-CE25-4AE6-9467-7DC1F58B44B7}" destId="{C9C36323-D64C-40B7-AFFC-517A940622F5}" srcOrd="0" destOrd="0" presId="urn:microsoft.com/office/officeart/2005/8/layout/list1"/>
    <dgm:cxn modelId="{6094A45E-9CCC-481E-AD8F-C798E6636300}" type="presParOf" srcId="{E483239A-9046-42DA-9BB0-95AEDE7BFCDB}" destId="{2BB3BC3B-8B51-4B98-BC2F-4308B61D6821}" srcOrd="0" destOrd="0" presId="urn:microsoft.com/office/officeart/2005/8/layout/list1"/>
    <dgm:cxn modelId="{198AEB33-8DAB-4C20-97D6-2592E500DB46}" type="presParOf" srcId="{2BB3BC3B-8B51-4B98-BC2F-4308B61D6821}" destId="{C9C36323-D64C-40B7-AFFC-517A940622F5}" srcOrd="0" destOrd="0" presId="urn:microsoft.com/office/officeart/2005/8/layout/list1"/>
    <dgm:cxn modelId="{A7EA7AAF-6CA0-4570-83FF-C0E2EEB2DA12}" type="presParOf" srcId="{2BB3BC3B-8B51-4B98-BC2F-4308B61D6821}" destId="{CB850DAB-7304-4E2D-B7DC-A8692668AE82}" srcOrd="1" destOrd="0" presId="urn:microsoft.com/office/officeart/2005/8/layout/list1"/>
    <dgm:cxn modelId="{2CADF7E6-91B3-443F-B76F-17C7383FEF54}" type="presParOf" srcId="{E483239A-9046-42DA-9BB0-95AEDE7BFCDB}" destId="{2E5785BC-DDBD-4DA6-AB6A-D52AF825E89A}" srcOrd="1" destOrd="0" presId="urn:microsoft.com/office/officeart/2005/8/layout/list1"/>
    <dgm:cxn modelId="{F340DF56-6477-482A-AE15-46275B6C24ED}" type="presParOf" srcId="{E483239A-9046-42DA-9BB0-95AEDE7BFCDB}" destId="{6767B76A-F542-417E-A5AD-A51679BB684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3E08242-6C6C-4CCE-BE79-69486472419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DE40B2-54B3-49AB-8090-8963BFDA9292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n-CA" smtClean="0"/>
            <a:t>Adult learning</a:t>
          </a:r>
          <a:endParaRPr lang="en-US"/>
        </a:p>
      </dgm:t>
    </dgm:pt>
    <dgm:pt modelId="{40967C4F-D749-4B16-9E86-BF636ACF0ACA}" type="parTrans" cxnId="{7D317241-DEC3-457D-AE12-983D21EB0285}">
      <dgm:prSet/>
      <dgm:spPr/>
      <dgm:t>
        <a:bodyPr/>
        <a:lstStyle/>
        <a:p>
          <a:endParaRPr lang="en-US"/>
        </a:p>
      </dgm:t>
    </dgm:pt>
    <dgm:pt modelId="{18DE1A92-5E79-413B-8A5C-13CA54E5BDC8}" type="sibTrans" cxnId="{7D317241-DEC3-457D-AE12-983D21EB0285}">
      <dgm:prSet/>
      <dgm:spPr/>
      <dgm:t>
        <a:bodyPr/>
        <a:lstStyle/>
        <a:p>
          <a:endParaRPr lang="en-US"/>
        </a:p>
      </dgm:t>
    </dgm:pt>
    <dgm:pt modelId="{B0274C26-25C8-4EDF-9782-002EB44D8635}" type="pres">
      <dgm:prSet presAssocID="{43E08242-6C6C-4CCE-BE79-69486472419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5B360D-EAB3-4E48-8D4C-02A815E73D18}" type="pres">
      <dgm:prSet presAssocID="{E0DE40B2-54B3-49AB-8090-8963BFDA9292}" presName="parentLin" presStyleCnt="0"/>
      <dgm:spPr/>
    </dgm:pt>
    <dgm:pt modelId="{3DD5F21A-C831-4E1D-82DC-513583CB357C}" type="pres">
      <dgm:prSet presAssocID="{E0DE40B2-54B3-49AB-8090-8963BFDA9292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510BD3A-3BA9-4A7D-96D0-E0AAC2EC58E4}" type="pres">
      <dgm:prSet presAssocID="{E0DE40B2-54B3-49AB-8090-8963BFDA929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213B4B-BC75-4569-BB5C-7CB2E025FEAD}" type="pres">
      <dgm:prSet presAssocID="{E0DE40B2-54B3-49AB-8090-8963BFDA9292}" presName="negativeSpace" presStyleCnt="0"/>
      <dgm:spPr/>
    </dgm:pt>
    <dgm:pt modelId="{8E4E1A37-43AA-4AAB-AA5A-59BAF2296E81}" type="pres">
      <dgm:prSet presAssocID="{E0DE40B2-54B3-49AB-8090-8963BFDA9292}" presName="childText" presStyleLbl="conFgAcc1" presStyleIdx="0" presStyleCnt="1">
        <dgm:presLayoutVars>
          <dgm:bulletEnabled val="1"/>
        </dgm:presLayoutVars>
      </dgm:prSet>
      <dgm:spPr>
        <a:solidFill>
          <a:schemeClr val="accent5">
            <a:lumMod val="75000"/>
            <a:alpha val="90000"/>
          </a:schemeClr>
        </a:solidFill>
      </dgm:spPr>
    </dgm:pt>
  </dgm:ptLst>
  <dgm:cxnLst>
    <dgm:cxn modelId="{EA3409AD-2FAA-45D0-9CA9-1972CA905E58}" type="presOf" srcId="{43E08242-6C6C-4CCE-BE79-694864724197}" destId="{B0274C26-25C8-4EDF-9782-002EB44D8635}" srcOrd="0" destOrd="0" presId="urn:microsoft.com/office/officeart/2005/8/layout/list1"/>
    <dgm:cxn modelId="{7D317241-DEC3-457D-AE12-983D21EB0285}" srcId="{43E08242-6C6C-4CCE-BE79-694864724197}" destId="{E0DE40B2-54B3-49AB-8090-8963BFDA9292}" srcOrd="0" destOrd="0" parTransId="{40967C4F-D749-4B16-9E86-BF636ACF0ACA}" sibTransId="{18DE1A92-5E79-413B-8A5C-13CA54E5BDC8}"/>
    <dgm:cxn modelId="{20538372-97E8-4437-B416-E29FB132962E}" type="presOf" srcId="{E0DE40B2-54B3-49AB-8090-8963BFDA9292}" destId="{3DD5F21A-C831-4E1D-82DC-513583CB357C}" srcOrd="0" destOrd="0" presId="urn:microsoft.com/office/officeart/2005/8/layout/list1"/>
    <dgm:cxn modelId="{63948B4D-42D1-464F-BB07-F5B99C0B7636}" type="presOf" srcId="{E0DE40B2-54B3-49AB-8090-8963BFDA9292}" destId="{D510BD3A-3BA9-4A7D-96D0-E0AAC2EC58E4}" srcOrd="1" destOrd="0" presId="urn:microsoft.com/office/officeart/2005/8/layout/list1"/>
    <dgm:cxn modelId="{01150A9A-EE3B-4436-9AEB-DCB23BB15983}" type="presParOf" srcId="{B0274C26-25C8-4EDF-9782-002EB44D8635}" destId="{B75B360D-EAB3-4E48-8D4C-02A815E73D18}" srcOrd="0" destOrd="0" presId="urn:microsoft.com/office/officeart/2005/8/layout/list1"/>
    <dgm:cxn modelId="{5B1DEBE3-DD4C-4D71-9950-9904FA5F1E08}" type="presParOf" srcId="{B75B360D-EAB3-4E48-8D4C-02A815E73D18}" destId="{3DD5F21A-C831-4E1D-82DC-513583CB357C}" srcOrd="0" destOrd="0" presId="urn:microsoft.com/office/officeart/2005/8/layout/list1"/>
    <dgm:cxn modelId="{FE2F5EEA-9F66-40FD-9081-6BADA7DF8D56}" type="presParOf" srcId="{B75B360D-EAB3-4E48-8D4C-02A815E73D18}" destId="{D510BD3A-3BA9-4A7D-96D0-E0AAC2EC58E4}" srcOrd="1" destOrd="0" presId="urn:microsoft.com/office/officeart/2005/8/layout/list1"/>
    <dgm:cxn modelId="{D7865D8E-12D0-4096-8B7E-67879A21AA86}" type="presParOf" srcId="{B0274C26-25C8-4EDF-9782-002EB44D8635}" destId="{B9213B4B-BC75-4569-BB5C-7CB2E025FEAD}" srcOrd="1" destOrd="0" presId="urn:microsoft.com/office/officeart/2005/8/layout/list1"/>
    <dgm:cxn modelId="{A7FBE887-9E17-4BCD-AC59-6A3EBEFBA816}" type="presParOf" srcId="{B0274C26-25C8-4EDF-9782-002EB44D8635}" destId="{8E4E1A37-43AA-4AAB-AA5A-59BAF2296E8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EBA53C9-434B-4A5C-855A-BA9FB642311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CD6822-A717-4F95-AE5A-532E3E39F6C6}">
      <dgm:prSet/>
      <dgm:spPr>
        <a:solidFill>
          <a:srgbClr val="002060"/>
        </a:solidFill>
      </dgm:spPr>
      <dgm:t>
        <a:bodyPr/>
        <a:lstStyle/>
        <a:p>
          <a:pPr rtl="0"/>
          <a:r>
            <a:rPr lang="en-US" b="1" smtClean="0"/>
            <a:t>Respect </a:t>
          </a:r>
          <a:endParaRPr lang="en-US"/>
        </a:p>
      </dgm:t>
    </dgm:pt>
    <dgm:pt modelId="{A4FE0239-3614-4BD8-859A-024D5B04362F}" type="parTrans" cxnId="{8815F97D-9DB8-4B79-97C3-7CBE2AD29009}">
      <dgm:prSet/>
      <dgm:spPr/>
      <dgm:t>
        <a:bodyPr/>
        <a:lstStyle/>
        <a:p>
          <a:endParaRPr lang="en-US"/>
        </a:p>
      </dgm:t>
    </dgm:pt>
    <dgm:pt modelId="{335E0018-AA59-43E2-8B81-1E5CB7F66E6C}" type="sibTrans" cxnId="{8815F97D-9DB8-4B79-97C3-7CBE2AD29009}">
      <dgm:prSet/>
      <dgm:spPr/>
      <dgm:t>
        <a:bodyPr/>
        <a:lstStyle/>
        <a:p>
          <a:endParaRPr lang="en-US"/>
        </a:p>
      </dgm:t>
    </dgm:pt>
    <dgm:pt modelId="{768A7D40-3A61-4F2E-A7C8-D57B1DB0C353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en-US" b="1" smtClean="0"/>
            <a:t>Affirmation </a:t>
          </a:r>
          <a:endParaRPr lang="en-US"/>
        </a:p>
      </dgm:t>
    </dgm:pt>
    <dgm:pt modelId="{093B327F-CE29-4BF6-9D44-0EFBD41DE2A5}" type="parTrans" cxnId="{C8DC0406-FC90-42F7-B10D-D64F7FF613C1}">
      <dgm:prSet/>
      <dgm:spPr/>
      <dgm:t>
        <a:bodyPr/>
        <a:lstStyle/>
        <a:p>
          <a:endParaRPr lang="en-US"/>
        </a:p>
      </dgm:t>
    </dgm:pt>
    <dgm:pt modelId="{2DBF241E-B130-4048-8C91-1074FD5FC329}" type="sibTrans" cxnId="{C8DC0406-FC90-42F7-B10D-D64F7FF613C1}">
      <dgm:prSet/>
      <dgm:spPr/>
      <dgm:t>
        <a:bodyPr/>
        <a:lstStyle/>
        <a:p>
          <a:endParaRPr lang="en-US"/>
        </a:p>
      </dgm:t>
    </dgm:pt>
    <dgm:pt modelId="{55C5559E-9E5F-4F59-8E6D-DC5B23C1C5D9}">
      <dgm:prSet/>
      <dgm:spPr/>
      <dgm:t>
        <a:bodyPr/>
        <a:lstStyle/>
        <a:p>
          <a:pPr rtl="0"/>
          <a:r>
            <a:rPr lang="en-US" b="1" smtClean="0"/>
            <a:t>Experience</a:t>
          </a:r>
          <a:endParaRPr lang="en-US"/>
        </a:p>
      </dgm:t>
    </dgm:pt>
    <dgm:pt modelId="{DCC75105-77AE-404B-BD9D-9AF8E04BB3E6}" type="parTrans" cxnId="{CB2FEE10-CCDB-404D-9DC6-F9DD9E150556}">
      <dgm:prSet/>
      <dgm:spPr/>
      <dgm:t>
        <a:bodyPr/>
        <a:lstStyle/>
        <a:p>
          <a:endParaRPr lang="en-US"/>
        </a:p>
      </dgm:t>
    </dgm:pt>
    <dgm:pt modelId="{1A47B42C-85E4-461C-8E3A-6FC9253631E9}" type="sibTrans" cxnId="{CB2FEE10-CCDB-404D-9DC6-F9DD9E150556}">
      <dgm:prSet/>
      <dgm:spPr/>
      <dgm:t>
        <a:bodyPr/>
        <a:lstStyle/>
        <a:p>
          <a:endParaRPr lang="en-US"/>
        </a:p>
      </dgm:t>
    </dgm:pt>
    <dgm:pt modelId="{428F0C9E-9859-41CD-8C3C-ADC70C904B55}">
      <dgm:prSet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pPr rtl="0"/>
          <a:r>
            <a:rPr lang="en-US" b="1" dirty="0" smtClean="0"/>
            <a:t>Relevance </a:t>
          </a:r>
          <a:endParaRPr lang="en-US" dirty="0"/>
        </a:p>
      </dgm:t>
    </dgm:pt>
    <dgm:pt modelId="{567C8CDF-D70B-4A5C-8CFD-97F201E52139}" type="parTrans" cxnId="{7674EC56-83F5-407C-A83A-D1C2DAF8822F}">
      <dgm:prSet/>
      <dgm:spPr/>
      <dgm:t>
        <a:bodyPr/>
        <a:lstStyle/>
        <a:p>
          <a:endParaRPr lang="en-US"/>
        </a:p>
      </dgm:t>
    </dgm:pt>
    <dgm:pt modelId="{A13F306B-5837-4382-BB31-BDC8F2F1D2D4}" type="sibTrans" cxnId="{7674EC56-83F5-407C-A83A-D1C2DAF8822F}">
      <dgm:prSet/>
      <dgm:spPr/>
      <dgm:t>
        <a:bodyPr/>
        <a:lstStyle/>
        <a:p>
          <a:endParaRPr lang="en-US"/>
        </a:p>
      </dgm:t>
    </dgm:pt>
    <dgm:pt modelId="{9944725F-B7B8-47BE-85DB-1D2DD776FE8E}">
      <dgm:prSet/>
      <dgm:spPr>
        <a:solidFill>
          <a:schemeClr val="accent4"/>
        </a:solidFill>
      </dgm:spPr>
      <dgm:t>
        <a:bodyPr/>
        <a:lstStyle/>
        <a:p>
          <a:pPr rtl="0"/>
          <a:r>
            <a:rPr lang="en-US" b="1" smtClean="0"/>
            <a:t>Dialogue </a:t>
          </a:r>
          <a:endParaRPr lang="en-US"/>
        </a:p>
      </dgm:t>
    </dgm:pt>
    <dgm:pt modelId="{E664B475-332A-40FE-B164-C83798587D0A}" type="parTrans" cxnId="{7F10F3C7-F18A-4231-8971-F4F6792139F2}">
      <dgm:prSet/>
      <dgm:spPr/>
      <dgm:t>
        <a:bodyPr/>
        <a:lstStyle/>
        <a:p>
          <a:endParaRPr lang="en-US"/>
        </a:p>
      </dgm:t>
    </dgm:pt>
    <dgm:pt modelId="{7D32E6CF-01B4-4C05-89FB-81AB5317CDD3}" type="sibTrans" cxnId="{7F10F3C7-F18A-4231-8971-F4F6792139F2}">
      <dgm:prSet/>
      <dgm:spPr/>
      <dgm:t>
        <a:bodyPr/>
        <a:lstStyle/>
        <a:p>
          <a:endParaRPr lang="en-US"/>
        </a:p>
      </dgm:t>
    </dgm:pt>
    <dgm:pt modelId="{BAE78D60-E165-4CA7-93DE-C618041AB18E}">
      <dgm:prSet/>
      <dgm:spPr/>
      <dgm:t>
        <a:bodyPr/>
        <a:lstStyle/>
        <a:p>
          <a:pPr rtl="0"/>
          <a:r>
            <a:rPr lang="en-US" b="1" smtClean="0"/>
            <a:t>Engagement </a:t>
          </a:r>
          <a:endParaRPr lang="en-US"/>
        </a:p>
      </dgm:t>
    </dgm:pt>
    <dgm:pt modelId="{EA32997E-021D-45F6-97E1-E9D24AF4779D}" type="parTrans" cxnId="{B0EF76DE-82CE-4F48-834C-4F838F188ABB}">
      <dgm:prSet/>
      <dgm:spPr/>
      <dgm:t>
        <a:bodyPr/>
        <a:lstStyle/>
        <a:p>
          <a:endParaRPr lang="en-US"/>
        </a:p>
      </dgm:t>
    </dgm:pt>
    <dgm:pt modelId="{5CC19FD7-ECE6-4128-A0BC-F7A1D252E99A}" type="sibTrans" cxnId="{B0EF76DE-82CE-4F48-834C-4F838F188ABB}">
      <dgm:prSet/>
      <dgm:spPr/>
      <dgm:t>
        <a:bodyPr/>
        <a:lstStyle/>
        <a:p>
          <a:endParaRPr lang="en-US"/>
        </a:p>
      </dgm:t>
    </dgm:pt>
    <dgm:pt modelId="{C93801E2-F4F2-40C2-9833-C56FBD3FE3EE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b="1" smtClean="0"/>
            <a:t>Immediacy</a:t>
          </a:r>
          <a:endParaRPr lang="en-US"/>
        </a:p>
      </dgm:t>
    </dgm:pt>
    <dgm:pt modelId="{7DD0BD78-A383-4D51-8424-6FAFA068D7E4}" type="parTrans" cxnId="{89C35155-A144-4A88-BBBD-0FF1F9685230}">
      <dgm:prSet/>
      <dgm:spPr/>
      <dgm:t>
        <a:bodyPr/>
        <a:lstStyle/>
        <a:p>
          <a:endParaRPr lang="en-US"/>
        </a:p>
      </dgm:t>
    </dgm:pt>
    <dgm:pt modelId="{12ACB449-93B5-4EF7-8F3F-6ED7259E1C65}" type="sibTrans" cxnId="{89C35155-A144-4A88-BBBD-0FF1F9685230}">
      <dgm:prSet/>
      <dgm:spPr/>
      <dgm:t>
        <a:bodyPr/>
        <a:lstStyle/>
        <a:p>
          <a:endParaRPr lang="en-US"/>
        </a:p>
      </dgm:t>
    </dgm:pt>
    <dgm:pt modelId="{D0D1940A-BA93-4F94-BE34-64DDBE804B10}" type="pres">
      <dgm:prSet presAssocID="{AEBA53C9-434B-4A5C-855A-BA9FB64231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29DD39-8DBE-459F-BFF7-CB456E28EAAA}" type="pres">
      <dgm:prSet presAssocID="{50CD6822-A717-4F95-AE5A-532E3E39F6C6}" presName="linNode" presStyleCnt="0"/>
      <dgm:spPr/>
    </dgm:pt>
    <dgm:pt modelId="{6FAADBA4-22D5-4BA0-A466-CA2FE725E812}" type="pres">
      <dgm:prSet presAssocID="{50CD6822-A717-4F95-AE5A-532E3E39F6C6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A61E57-2564-4C90-A23E-DB745A46F2DE}" type="pres">
      <dgm:prSet presAssocID="{335E0018-AA59-43E2-8B81-1E5CB7F66E6C}" presName="sp" presStyleCnt="0"/>
      <dgm:spPr/>
    </dgm:pt>
    <dgm:pt modelId="{B4613C23-AE99-49A8-8D5D-373024D12FB6}" type="pres">
      <dgm:prSet presAssocID="{768A7D40-3A61-4F2E-A7C8-D57B1DB0C353}" presName="linNode" presStyleCnt="0"/>
      <dgm:spPr/>
    </dgm:pt>
    <dgm:pt modelId="{3F2AFCF3-368B-47A4-B3B4-B3FCF75B5CAE}" type="pres">
      <dgm:prSet presAssocID="{768A7D40-3A61-4F2E-A7C8-D57B1DB0C353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36C717-BB28-44D5-8505-73E12DD90DD3}" type="pres">
      <dgm:prSet presAssocID="{2DBF241E-B130-4048-8C91-1074FD5FC329}" presName="sp" presStyleCnt="0"/>
      <dgm:spPr/>
    </dgm:pt>
    <dgm:pt modelId="{0CDA828F-EC56-4240-B694-A4CB74B83910}" type="pres">
      <dgm:prSet presAssocID="{55C5559E-9E5F-4F59-8E6D-DC5B23C1C5D9}" presName="linNode" presStyleCnt="0"/>
      <dgm:spPr/>
    </dgm:pt>
    <dgm:pt modelId="{2CF8ACC1-25E6-40AA-9E47-890B1BA341E4}" type="pres">
      <dgm:prSet presAssocID="{55C5559E-9E5F-4F59-8E6D-DC5B23C1C5D9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528905-4FAD-4447-8C28-EEA9B335357D}" type="pres">
      <dgm:prSet presAssocID="{1A47B42C-85E4-461C-8E3A-6FC9253631E9}" presName="sp" presStyleCnt="0"/>
      <dgm:spPr/>
    </dgm:pt>
    <dgm:pt modelId="{077DC0B5-E88F-4176-BA1B-AB5FD88922AA}" type="pres">
      <dgm:prSet presAssocID="{428F0C9E-9859-41CD-8C3C-ADC70C904B55}" presName="linNode" presStyleCnt="0"/>
      <dgm:spPr/>
    </dgm:pt>
    <dgm:pt modelId="{DD052F2C-2D88-453A-B46F-65DBE153414B}" type="pres">
      <dgm:prSet presAssocID="{428F0C9E-9859-41CD-8C3C-ADC70C904B55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827572-5E72-4447-B350-7948D890AC73}" type="pres">
      <dgm:prSet presAssocID="{A13F306B-5837-4382-BB31-BDC8F2F1D2D4}" presName="sp" presStyleCnt="0"/>
      <dgm:spPr/>
    </dgm:pt>
    <dgm:pt modelId="{1C36AC79-1A7A-431E-ADAF-36F112700831}" type="pres">
      <dgm:prSet presAssocID="{9944725F-B7B8-47BE-85DB-1D2DD776FE8E}" presName="linNode" presStyleCnt="0"/>
      <dgm:spPr/>
    </dgm:pt>
    <dgm:pt modelId="{4CD9F1B7-507C-4119-829F-5FF4FF1838EE}" type="pres">
      <dgm:prSet presAssocID="{9944725F-B7B8-47BE-85DB-1D2DD776FE8E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2B8A1-5BEF-47A4-8337-2CFD76B45149}" type="pres">
      <dgm:prSet presAssocID="{7D32E6CF-01B4-4C05-89FB-81AB5317CDD3}" presName="sp" presStyleCnt="0"/>
      <dgm:spPr/>
    </dgm:pt>
    <dgm:pt modelId="{AFA355ED-139A-4430-B2A1-12211BE702DD}" type="pres">
      <dgm:prSet presAssocID="{BAE78D60-E165-4CA7-93DE-C618041AB18E}" presName="linNode" presStyleCnt="0"/>
      <dgm:spPr/>
    </dgm:pt>
    <dgm:pt modelId="{5556E280-7CE8-4A56-9184-6ABB4362C475}" type="pres">
      <dgm:prSet presAssocID="{BAE78D60-E165-4CA7-93DE-C618041AB18E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CD9C79-560F-4AE6-B934-D05C810E753F}" type="pres">
      <dgm:prSet presAssocID="{5CC19FD7-ECE6-4128-A0BC-F7A1D252E99A}" presName="sp" presStyleCnt="0"/>
      <dgm:spPr/>
    </dgm:pt>
    <dgm:pt modelId="{756C3D5B-E100-4B1F-91F2-FBD7A9F97414}" type="pres">
      <dgm:prSet presAssocID="{C93801E2-F4F2-40C2-9833-C56FBD3FE3EE}" presName="linNode" presStyleCnt="0"/>
      <dgm:spPr/>
    </dgm:pt>
    <dgm:pt modelId="{3898FADC-258B-4F01-A17E-72389C900062}" type="pres">
      <dgm:prSet presAssocID="{C93801E2-F4F2-40C2-9833-C56FBD3FE3EE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ECA050-AF86-4476-AB12-190A93570A0B}" type="presOf" srcId="{55C5559E-9E5F-4F59-8E6D-DC5B23C1C5D9}" destId="{2CF8ACC1-25E6-40AA-9E47-890B1BA341E4}" srcOrd="0" destOrd="0" presId="urn:microsoft.com/office/officeart/2005/8/layout/vList5"/>
    <dgm:cxn modelId="{F9C56525-1E9C-49B9-83E8-4B384BAB0418}" type="presOf" srcId="{AEBA53C9-434B-4A5C-855A-BA9FB6423119}" destId="{D0D1940A-BA93-4F94-BE34-64DDBE804B10}" srcOrd="0" destOrd="0" presId="urn:microsoft.com/office/officeart/2005/8/layout/vList5"/>
    <dgm:cxn modelId="{B0EF76DE-82CE-4F48-834C-4F838F188ABB}" srcId="{AEBA53C9-434B-4A5C-855A-BA9FB6423119}" destId="{BAE78D60-E165-4CA7-93DE-C618041AB18E}" srcOrd="5" destOrd="0" parTransId="{EA32997E-021D-45F6-97E1-E9D24AF4779D}" sibTransId="{5CC19FD7-ECE6-4128-A0BC-F7A1D252E99A}"/>
    <dgm:cxn modelId="{7F10F3C7-F18A-4231-8971-F4F6792139F2}" srcId="{AEBA53C9-434B-4A5C-855A-BA9FB6423119}" destId="{9944725F-B7B8-47BE-85DB-1D2DD776FE8E}" srcOrd="4" destOrd="0" parTransId="{E664B475-332A-40FE-B164-C83798587D0A}" sibTransId="{7D32E6CF-01B4-4C05-89FB-81AB5317CDD3}"/>
    <dgm:cxn modelId="{C8DC0406-FC90-42F7-B10D-D64F7FF613C1}" srcId="{AEBA53C9-434B-4A5C-855A-BA9FB6423119}" destId="{768A7D40-3A61-4F2E-A7C8-D57B1DB0C353}" srcOrd="1" destOrd="0" parTransId="{093B327F-CE29-4BF6-9D44-0EFBD41DE2A5}" sibTransId="{2DBF241E-B130-4048-8C91-1074FD5FC329}"/>
    <dgm:cxn modelId="{249E1993-7335-492D-AD43-F27BDFE0FF91}" type="presOf" srcId="{BAE78D60-E165-4CA7-93DE-C618041AB18E}" destId="{5556E280-7CE8-4A56-9184-6ABB4362C475}" srcOrd="0" destOrd="0" presId="urn:microsoft.com/office/officeart/2005/8/layout/vList5"/>
    <dgm:cxn modelId="{297027C3-E6CE-4D91-8428-A21B6C70D1A7}" type="presOf" srcId="{9944725F-B7B8-47BE-85DB-1D2DD776FE8E}" destId="{4CD9F1B7-507C-4119-829F-5FF4FF1838EE}" srcOrd="0" destOrd="0" presId="urn:microsoft.com/office/officeart/2005/8/layout/vList5"/>
    <dgm:cxn modelId="{878F4CAE-5A95-474D-93C2-CD9B5994803B}" type="presOf" srcId="{50CD6822-A717-4F95-AE5A-532E3E39F6C6}" destId="{6FAADBA4-22D5-4BA0-A466-CA2FE725E812}" srcOrd="0" destOrd="0" presId="urn:microsoft.com/office/officeart/2005/8/layout/vList5"/>
    <dgm:cxn modelId="{DD657E10-96FE-4085-9FF0-92689C32CD6B}" type="presOf" srcId="{C93801E2-F4F2-40C2-9833-C56FBD3FE3EE}" destId="{3898FADC-258B-4F01-A17E-72389C900062}" srcOrd="0" destOrd="0" presId="urn:microsoft.com/office/officeart/2005/8/layout/vList5"/>
    <dgm:cxn modelId="{84783F31-0DC4-44F4-B459-332F112CDD73}" type="presOf" srcId="{428F0C9E-9859-41CD-8C3C-ADC70C904B55}" destId="{DD052F2C-2D88-453A-B46F-65DBE153414B}" srcOrd="0" destOrd="0" presId="urn:microsoft.com/office/officeart/2005/8/layout/vList5"/>
    <dgm:cxn modelId="{89C35155-A144-4A88-BBBD-0FF1F9685230}" srcId="{AEBA53C9-434B-4A5C-855A-BA9FB6423119}" destId="{C93801E2-F4F2-40C2-9833-C56FBD3FE3EE}" srcOrd="6" destOrd="0" parTransId="{7DD0BD78-A383-4D51-8424-6FAFA068D7E4}" sibTransId="{12ACB449-93B5-4EF7-8F3F-6ED7259E1C65}"/>
    <dgm:cxn modelId="{7674EC56-83F5-407C-A83A-D1C2DAF8822F}" srcId="{AEBA53C9-434B-4A5C-855A-BA9FB6423119}" destId="{428F0C9E-9859-41CD-8C3C-ADC70C904B55}" srcOrd="3" destOrd="0" parTransId="{567C8CDF-D70B-4A5C-8CFD-97F201E52139}" sibTransId="{A13F306B-5837-4382-BB31-BDC8F2F1D2D4}"/>
    <dgm:cxn modelId="{CB2FEE10-CCDB-404D-9DC6-F9DD9E150556}" srcId="{AEBA53C9-434B-4A5C-855A-BA9FB6423119}" destId="{55C5559E-9E5F-4F59-8E6D-DC5B23C1C5D9}" srcOrd="2" destOrd="0" parTransId="{DCC75105-77AE-404B-BD9D-9AF8E04BB3E6}" sibTransId="{1A47B42C-85E4-461C-8E3A-6FC9253631E9}"/>
    <dgm:cxn modelId="{E7A6130F-C3EA-4FA9-96F0-E436A9437A40}" type="presOf" srcId="{768A7D40-3A61-4F2E-A7C8-D57B1DB0C353}" destId="{3F2AFCF3-368B-47A4-B3B4-B3FCF75B5CAE}" srcOrd="0" destOrd="0" presId="urn:microsoft.com/office/officeart/2005/8/layout/vList5"/>
    <dgm:cxn modelId="{8815F97D-9DB8-4B79-97C3-7CBE2AD29009}" srcId="{AEBA53C9-434B-4A5C-855A-BA9FB6423119}" destId="{50CD6822-A717-4F95-AE5A-532E3E39F6C6}" srcOrd="0" destOrd="0" parTransId="{A4FE0239-3614-4BD8-859A-024D5B04362F}" sibTransId="{335E0018-AA59-43E2-8B81-1E5CB7F66E6C}"/>
    <dgm:cxn modelId="{EABEBC5D-5314-4124-B5E0-97812648D7C2}" type="presParOf" srcId="{D0D1940A-BA93-4F94-BE34-64DDBE804B10}" destId="{A629DD39-8DBE-459F-BFF7-CB456E28EAAA}" srcOrd="0" destOrd="0" presId="urn:microsoft.com/office/officeart/2005/8/layout/vList5"/>
    <dgm:cxn modelId="{D49201B3-4EA5-4E93-9D84-EB0323F36F26}" type="presParOf" srcId="{A629DD39-8DBE-459F-BFF7-CB456E28EAAA}" destId="{6FAADBA4-22D5-4BA0-A466-CA2FE725E812}" srcOrd="0" destOrd="0" presId="urn:microsoft.com/office/officeart/2005/8/layout/vList5"/>
    <dgm:cxn modelId="{E7351A01-C0C9-4F48-808B-E38717733D05}" type="presParOf" srcId="{D0D1940A-BA93-4F94-BE34-64DDBE804B10}" destId="{EAA61E57-2564-4C90-A23E-DB745A46F2DE}" srcOrd="1" destOrd="0" presId="urn:microsoft.com/office/officeart/2005/8/layout/vList5"/>
    <dgm:cxn modelId="{A1148C86-0E27-4A74-A82E-F3EF1366F011}" type="presParOf" srcId="{D0D1940A-BA93-4F94-BE34-64DDBE804B10}" destId="{B4613C23-AE99-49A8-8D5D-373024D12FB6}" srcOrd="2" destOrd="0" presId="urn:microsoft.com/office/officeart/2005/8/layout/vList5"/>
    <dgm:cxn modelId="{04968F3D-D2D5-48CD-8772-801F1CF368AA}" type="presParOf" srcId="{B4613C23-AE99-49A8-8D5D-373024D12FB6}" destId="{3F2AFCF3-368B-47A4-B3B4-B3FCF75B5CAE}" srcOrd="0" destOrd="0" presId="urn:microsoft.com/office/officeart/2005/8/layout/vList5"/>
    <dgm:cxn modelId="{9A09433C-6121-4910-BC4E-27EAA4E5B7C4}" type="presParOf" srcId="{D0D1940A-BA93-4F94-BE34-64DDBE804B10}" destId="{3F36C717-BB28-44D5-8505-73E12DD90DD3}" srcOrd="3" destOrd="0" presId="urn:microsoft.com/office/officeart/2005/8/layout/vList5"/>
    <dgm:cxn modelId="{D8F6B89A-2AC5-4915-9FFF-18190F6DEE98}" type="presParOf" srcId="{D0D1940A-BA93-4F94-BE34-64DDBE804B10}" destId="{0CDA828F-EC56-4240-B694-A4CB74B83910}" srcOrd="4" destOrd="0" presId="urn:microsoft.com/office/officeart/2005/8/layout/vList5"/>
    <dgm:cxn modelId="{CD536310-E2B5-4640-BDE1-A568CBA69711}" type="presParOf" srcId="{0CDA828F-EC56-4240-B694-A4CB74B83910}" destId="{2CF8ACC1-25E6-40AA-9E47-890B1BA341E4}" srcOrd="0" destOrd="0" presId="urn:microsoft.com/office/officeart/2005/8/layout/vList5"/>
    <dgm:cxn modelId="{F731A55F-2C58-4B30-BD0A-807DCC598CFF}" type="presParOf" srcId="{D0D1940A-BA93-4F94-BE34-64DDBE804B10}" destId="{92528905-4FAD-4447-8C28-EEA9B335357D}" srcOrd="5" destOrd="0" presId="urn:microsoft.com/office/officeart/2005/8/layout/vList5"/>
    <dgm:cxn modelId="{0C8D6634-6687-4343-8C96-DAFA5FFDFD3D}" type="presParOf" srcId="{D0D1940A-BA93-4F94-BE34-64DDBE804B10}" destId="{077DC0B5-E88F-4176-BA1B-AB5FD88922AA}" srcOrd="6" destOrd="0" presId="urn:microsoft.com/office/officeart/2005/8/layout/vList5"/>
    <dgm:cxn modelId="{4815DBF6-D257-49C1-960E-D8013EAE5F7E}" type="presParOf" srcId="{077DC0B5-E88F-4176-BA1B-AB5FD88922AA}" destId="{DD052F2C-2D88-453A-B46F-65DBE153414B}" srcOrd="0" destOrd="0" presId="urn:microsoft.com/office/officeart/2005/8/layout/vList5"/>
    <dgm:cxn modelId="{25C444D4-C406-412E-AE09-5ADBAB2153DE}" type="presParOf" srcId="{D0D1940A-BA93-4F94-BE34-64DDBE804B10}" destId="{04827572-5E72-4447-B350-7948D890AC73}" srcOrd="7" destOrd="0" presId="urn:microsoft.com/office/officeart/2005/8/layout/vList5"/>
    <dgm:cxn modelId="{7FCC92FD-320F-4186-B3D4-9BCA7D7D9B9D}" type="presParOf" srcId="{D0D1940A-BA93-4F94-BE34-64DDBE804B10}" destId="{1C36AC79-1A7A-431E-ADAF-36F112700831}" srcOrd="8" destOrd="0" presId="urn:microsoft.com/office/officeart/2005/8/layout/vList5"/>
    <dgm:cxn modelId="{AF1B3B73-37E9-4F2B-B295-B9539AF19B6A}" type="presParOf" srcId="{1C36AC79-1A7A-431E-ADAF-36F112700831}" destId="{4CD9F1B7-507C-4119-829F-5FF4FF1838EE}" srcOrd="0" destOrd="0" presId="urn:microsoft.com/office/officeart/2005/8/layout/vList5"/>
    <dgm:cxn modelId="{06279580-1669-460E-A944-551520F32C40}" type="presParOf" srcId="{D0D1940A-BA93-4F94-BE34-64DDBE804B10}" destId="{43B2B8A1-5BEF-47A4-8337-2CFD76B45149}" srcOrd="9" destOrd="0" presId="urn:microsoft.com/office/officeart/2005/8/layout/vList5"/>
    <dgm:cxn modelId="{7C98810F-42EB-4EB6-BCC6-3E2333488738}" type="presParOf" srcId="{D0D1940A-BA93-4F94-BE34-64DDBE804B10}" destId="{AFA355ED-139A-4430-B2A1-12211BE702DD}" srcOrd="10" destOrd="0" presId="urn:microsoft.com/office/officeart/2005/8/layout/vList5"/>
    <dgm:cxn modelId="{E17613F0-E9FD-4B43-BE06-88A530D8F18A}" type="presParOf" srcId="{AFA355ED-139A-4430-B2A1-12211BE702DD}" destId="{5556E280-7CE8-4A56-9184-6ABB4362C475}" srcOrd="0" destOrd="0" presId="urn:microsoft.com/office/officeart/2005/8/layout/vList5"/>
    <dgm:cxn modelId="{9F63B0C3-E5CC-4021-BF01-DC0D50FA4822}" type="presParOf" srcId="{D0D1940A-BA93-4F94-BE34-64DDBE804B10}" destId="{A4CD9C79-560F-4AE6-B934-D05C810E753F}" srcOrd="11" destOrd="0" presId="urn:microsoft.com/office/officeart/2005/8/layout/vList5"/>
    <dgm:cxn modelId="{5BDAB486-274D-49BF-BC56-4354390FB27B}" type="presParOf" srcId="{D0D1940A-BA93-4F94-BE34-64DDBE804B10}" destId="{756C3D5B-E100-4B1F-91F2-FBD7A9F97414}" srcOrd="12" destOrd="0" presId="urn:microsoft.com/office/officeart/2005/8/layout/vList5"/>
    <dgm:cxn modelId="{D6FE2744-0297-4A98-B3E7-5912CC588602}" type="presParOf" srcId="{756C3D5B-E100-4B1F-91F2-FBD7A9F97414}" destId="{3898FADC-258B-4F01-A17E-72389C90006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B104EF0-5FE8-4017-9886-53203AE1DFE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8887F74-4B59-4617-B6F2-951133025FFD}">
      <dgm:prSet/>
      <dgm:spPr/>
      <dgm:t>
        <a:bodyPr/>
        <a:lstStyle/>
        <a:p>
          <a:pPr rtl="0"/>
          <a:r>
            <a:rPr lang="en-US" b="1" smtClean="0"/>
            <a:t>Inclusive Education </a:t>
          </a:r>
          <a:endParaRPr lang="en-US"/>
        </a:p>
      </dgm:t>
    </dgm:pt>
    <dgm:pt modelId="{8A4BABAB-CF32-43CE-9260-B8D20311E378}" type="parTrans" cxnId="{7009E0BA-EB93-45D7-897C-06002F2CE145}">
      <dgm:prSet/>
      <dgm:spPr/>
      <dgm:t>
        <a:bodyPr/>
        <a:lstStyle/>
        <a:p>
          <a:endParaRPr lang="en-US"/>
        </a:p>
      </dgm:t>
    </dgm:pt>
    <dgm:pt modelId="{5B5C4F9E-8BF6-41A7-A600-2B91B6930CA5}" type="sibTrans" cxnId="{7009E0BA-EB93-45D7-897C-06002F2CE145}">
      <dgm:prSet/>
      <dgm:spPr/>
      <dgm:t>
        <a:bodyPr/>
        <a:lstStyle/>
        <a:p>
          <a:endParaRPr lang="en-US"/>
        </a:p>
      </dgm:t>
    </dgm:pt>
    <dgm:pt modelId="{7B6D7B3C-F744-447F-A871-75C2263AC3FC}" type="pres">
      <dgm:prSet presAssocID="{FB104EF0-5FE8-4017-9886-53203AE1DFE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71FA43-C3D2-480F-B0CB-AA801DDC6019}" type="pres">
      <dgm:prSet presAssocID="{C8887F74-4B59-4617-B6F2-951133025FFD}" presName="parentLin" presStyleCnt="0"/>
      <dgm:spPr/>
    </dgm:pt>
    <dgm:pt modelId="{AFDD9F3F-2934-4A9C-85B0-7309AF404E28}" type="pres">
      <dgm:prSet presAssocID="{C8887F74-4B59-4617-B6F2-951133025FF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50A6CD8-4E68-48E5-9E44-2BCF03411760}" type="pres">
      <dgm:prSet presAssocID="{C8887F74-4B59-4617-B6F2-951133025FF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37553C-FF7C-4492-A93D-43272D044656}" type="pres">
      <dgm:prSet presAssocID="{C8887F74-4B59-4617-B6F2-951133025FFD}" presName="negativeSpace" presStyleCnt="0"/>
      <dgm:spPr/>
    </dgm:pt>
    <dgm:pt modelId="{9B73D0BF-F3AB-4316-9C06-511579D620A0}" type="pres">
      <dgm:prSet presAssocID="{C8887F74-4B59-4617-B6F2-951133025FFD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7009E0BA-EB93-45D7-897C-06002F2CE145}" srcId="{FB104EF0-5FE8-4017-9886-53203AE1DFE8}" destId="{C8887F74-4B59-4617-B6F2-951133025FFD}" srcOrd="0" destOrd="0" parTransId="{8A4BABAB-CF32-43CE-9260-B8D20311E378}" sibTransId="{5B5C4F9E-8BF6-41A7-A600-2B91B6930CA5}"/>
    <dgm:cxn modelId="{48BDC235-9657-46FC-8F65-CF56727BCCBD}" type="presOf" srcId="{FB104EF0-5FE8-4017-9886-53203AE1DFE8}" destId="{7B6D7B3C-F744-447F-A871-75C2263AC3FC}" srcOrd="0" destOrd="0" presId="urn:microsoft.com/office/officeart/2005/8/layout/list1"/>
    <dgm:cxn modelId="{FEC25271-DB1A-4A00-9F20-FEA503A52845}" type="presOf" srcId="{C8887F74-4B59-4617-B6F2-951133025FFD}" destId="{AFDD9F3F-2934-4A9C-85B0-7309AF404E28}" srcOrd="0" destOrd="0" presId="urn:microsoft.com/office/officeart/2005/8/layout/list1"/>
    <dgm:cxn modelId="{B1C106D1-3655-4253-AB5C-FE8EB9EB8578}" type="presOf" srcId="{C8887F74-4B59-4617-B6F2-951133025FFD}" destId="{D50A6CD8-4E68-48E5-9E44-2BCF03411760}" srcOrd="1" destOrd="0" presId="urn:microsoft.com/office/officeart/2005/8/layout/list1"/>
    <dgm:cxn modelId="{DCF4951B-BD9F-496E-B82D-75FE99D94809}" type="presParOf" srcId="{7B6D7B3C-F744-447F-A871-75C2263AC3FC}" destId="{9271FA43-C3D2-480F-B0CB-AA801DDC6019}" srcOrd="0" destOrd="0" presId="urn:microsoft.com/office/officeart/2005/8/layout/list1"/>
    <dgm:cxn modelId="{5B3E854D-57F1-427B-876B-BCF1A5E7A126}" type="presParOf" srcId="{9271FA43-C3D2-480F-B0CB-AA801DDC6019}" destId="{AFDD9F3F-2934-4A9C-85B0-7309AF404E28}" srcOrd="0" destOrd="0" presId="urn:microsoft.com/office/officeart/2005/8/layout/list1"/>
    <dgm:cxn modelId="{DB137365-77A0-44EA-B1A5-7E5C4E1BEF83}" type="presParOf" srcId="{9271FA43-C3D2-480F-B0CB-AA801DDC6019}" destId="{D50A6CD8-4E68-48E5-9E44-2BCF03411760}" srcOrd="1" destOrd="0" presId="urn:microsoft.com/office/officeart/2005/8/layout/list1"/>
    <dgm:cxn modelId="{3AC81FC7-75BD-40DB-975A-82C3827D55E7}" type="presParOf" srcId="{7B6D7B3C-F744-447F-A871-75C2263AC3FC}" destId="{C337553C-FF7C-4492-A93D-43272D044656}" srcOrd="1" destOrd="0" presId="urn:microsoft.com/office/officeart/2005/8/layout/list1"/>
    <dgm:cxn modelId="{1934608E-3416-40DB-A6D4-C77F74E2E433}" type="presParOf" srcId="{7B6D7B3C-F744-447F-A871-75C2263AC3FC}" destId="{9B73D0BF-F3AB-4316-9C06-511579D620A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E6DF82C-12AC-444E-BA4C-1913C77A9DC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66B398-ED9B-4D90-96F3-C0135B4BE0F1}">
      <dgm:prSet/>
      <dgm:spPr/>
      <dgm:t>
        <a:bodyPr/>
        <a:lstStyle/>
        <a:p>
          <a:pPr rtl="0"/>
          <a:r>
            <a:rPr lang="en-GB" smtClean="0"/>
            <a:t>Inclusive approach to education, the learner is never the problem; it is always the system that is the problem.</a:t>
          </a:r>
          <a:endParaRPr lang="en-US"/>
        </a:p>
      </dgm:t>
    </dgm:pt>
    <dgm:pt modelId="{2B05ADF0-4FF1-4110-8C3C-4236EC194064}" type="parTrans" cxnId="{889067ED-2A4E-4290-AAE1-2A3814C42146}">
      <dgm:prSet/>
      <dgm:spPr/>
      <dgm:t>
        <a:bodyPr/>
        <a:lstStyle/>
        <a:p>
          <a:endParaRPr lang="en-US"/>
        </a:p>
      </dgm:t>
    </dgm:pt>
    <dgm:pt modelId="{78975D87-6B59-4F90-9571-F8C2DE32BEA9}" type="sibTrans" cxnId="{889067ED-2A4E-4290-AAE1-2A3814C42146}">
      <dgm:prSet/>
      <dgm:spPr/>
      <dgm:t>
        <a:bodyPr/>
        <a:lstStyle/>
        <a:p>
          <a:endParaRPr lang="en-US"/>
        </a:p>
      </dgm:t>
    </dgm:pt>
    <dgm:pt modelId="{F07E5DAD-7AEC-486A-93CB-86530CA66B53}">
      <dgm:prSet/>
      <dgm:spPr/>
      <dgm:t>
        <a:bodyPr/>
        <a:lstStyle/>
        <a:p>
          <a:pPr rtl="0"/>
          <a:r>
            <a:rPr lang="en-GB" smtClean="0"/>
            <a:t>Inclusive education is about overcoming discrimination and supporting education systems to realise every child’s right to an education. </a:t>
          </a:r>
          <a:endParaRPr lang="en-US"/>
        </a:p>
      </dgm:t>
    </dgm:pt>
    <dgm:pt modelId="{F322E982-5C14-409E-AAE0-553EF1E6838D}" type="parTrans" cxnId="{3C9D71F3-F506-4EFC-9438-5D376FA09BF3}">
      <dgm:prSet/>
      <dgm:spPr/>
      <dgm:t>
        <a:bodyPr/>
        <a:lstStyle/>
        <a:p>
          <a:endParaRPr lang="en-US"/>
        </a:p>
      </dgm:t>
    </dgm:pt>
    <dgm:pt modelId="{952314DB-9EC1-410A-8061-01841B5A08E9}" type="sibTrans" cxnId="{3C9D71F3-F506-4EFC-9438-5D376FA09BF3}">
      <dgm:prSet/>
      <dgm:spPr/>
      <dgm:t>
        <a:bodyPr/>
        <a:lstStyle/>
        <a:p>
          <a:endParaRPr lang="en-US"/>
        </a:p>
      </dgm:t>
    </dgm:pt>
    <dgm:pt modelId="{8262EB50-FDD1-4B68-A240-758884677825}" type="pres">
      <dgm:prSet presAssocID="{0E6DF82C-12AC-444E-BA4C-1913C77A9DC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3427E4-5ABF-4A2C-BED9-551DD94C6813}" type="pres">
      <dgm:prSet presAssocID="{4A66B398-ED9B-4D90-96F3-C0135B4BE0F1}" presName="linNode" presStyleCnt="0"/>
      <dgm:spPr/>
    </dgm:pt>
    <dgm:pt modelId="{DDB31010-98CC-4406-B85F-96DE2E08284B}" type="pres">
      <dgm:prSet presAssocID="{4A66B398-ED9B-4D90-96F3-C0135B4BE0F1}" presName="parentText" presStyleLbl="node1" presStyleIdx="0" presStyleCnt="2" custScaleX="120041" custLinFactNeighborX="-86859" custLinFactNeighborY="-636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F7C723-324B-419A-8147-9C869FB34EC6}" type="pres">
      <dgm:prSet presAssocID="{78975D87-6B59-4F90-9571-F8C2DE32BEA9}" presName="sp" presStyleCnt="0"/>
      <dgm:spPr/>
    </dgm:pt>
    <dgm:pt modelId="{CF6D96B6-F990-4EA8-834D-1F94569D619D}" type="pres">
      <dgm:prSet presAssocID="{F07E5DAD-7AEC-486A-93CB-86530CA66B53}" presName="linNode" presStyleCnt="0"/>
      <dgm:spPr/>
    </dgm:pt>
    <dgm:pt modelId="{B7139EAC-2EAA-4DCF-A30E-BCC6039FAB7B}" type="pres">
      <dgm:prSet presAssocID="{F07E5DAD-7AEC-486A-93CB-86530CA66B53}" presName="parentText" presStyleLbl="node1" presStyleIdx="1" presStyleCnt="2" custScaleX="120041" custLinFactNeighborX="-86859" custLinFactNeighborY="-636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420539-B275-4254-AA32-0570736854E4}" type="presOf" srcId="{0E6DF82C-12AC-444E-BA4C-1913C77A9DCF}" destId="{8262EB50-FDD1-4B68-A240-758884677825}" srcOrd="0" destOrd="0" presId="urn:microsoft.com/office/officeart/2005/8/layout/vList5"/>
    <dgm:cxn modelId="{889067ED-2A4E-4290-AAE1-2A3814C42146}" srcId="{0E6DF82C-12AC-444E-BA4C-1913C77A9DCF}" destId="{4A66B398-ED9B-4D90-96F3-C0135B4BE0F1}" srcOrd="0" destOrd="0" parTransId="{2B05ADF0-4FF1-4110-8C3C-4236EC194064}" sibTransId="{78975D87-6B59-4F90-9571-F8C2DE32BEA9}"/>
    <dgm:cxn modelId="{2F99A2F0-4B37-4614-A3AA-0002799CFD12}" type="presOf" srcId="{F07E5DAD-7AEC-486A-93CB-86530CA66B53}" destId="{B7139EAC-2EAA-4DCF-A30E-BCC6039FAB7B}" srcOrd="0" destOrd="0" presId="urn:microsoft.com/office/officeart/2005/8/layout/vList5"/>
    <dgm:cxn modelId="{3C9D71F3-F506-4EFC-9438-5D376FA09BF3}" srcId="{0E6DF82C-12AC-444E-BA4C-1913C77A9DCF}" destId="{F07E5DAD-7AEC-486A-93CB-86530CA66B53}" srcOrd="1" destOrd="0" parTransId="{F322E982-5C14-409E-AAE0-553EF1E6838D}" sibTransId="{952314DB-9EC1-410A-8061-01841B5A08E9}"/>
    <dgm:cxn modelId="{31B79D61-C2F6-4CDB-BB57-905C543241E4}" type="presOf" srcId="{4A66B398-ED9B-4D90-96F3-C0135B4BE0F1}" destId="{DDB31010-98CC-4406-B85F-96DE2E08284B}" srcOrd="0" destOrd="0" presId="urn:microsoft.com/office/officeart/2005/8/layout/vList5"/>
    <dgm:cxn modelId="{C4A48D6F-F387-4DA9-8D81-0D0CC8273518}" type="presParOf" srcId="{8262EB50-FDD1-4B68-A240-758884677825}" destId="{4B3427E4-5ABF-4A2C-BED9-551DD94C6813}" srcOrd="0" destOrd="0" presId="urn:microsoft.com/office/officeart/2005/8/layout/vList5"/>
    <dgm:cxn modelId="{9E2E6A9F-2D5F-4D21-B045-A135C8A7DBE1}" type="presParOf" srcId="{4B3427E4-5ABF-4A2C-BED9-551DD94C6813}" destId="{DDB31010-98CC-4406-B85F-96DE2E08284B}" srcOrd="0" destOrd="0" presId="urn:microsoft.com/office/officeart/2005/8/layout/vList5"/>
    <dgm:cxn modelId="{1F9936DA-A0D8-48BA-81DC-239954203959}" type="presParOf" srcId="{8262EB50-FDD1-4B68-A240-758884677825}" destId="{4EF7C723-324B-419A-8147-9C869FB34EC6}" srcOrd="1" destOrd="0" presId="urn:microsoft.com/office/officeart/2005/8/layout/vList5"/>
    <dgm:cxn modelId="{AD7E1E52-178B-4412-88A5-9ACAAFAA6973}" type="presParOf" srcId="{8262EB50-FDD1-4B68-A240-758884677825}" destId="{CF6D96B6-F990-4EA8-834D-1F94569D619D}" srcOrd="2" destOrd="0" presId="urn:microsoft.com/office/officeart/2005/8/layout/vList5"/>
    <dgm:cxn modelId="{EB89CB22-9A88-4900-82C5-0CF82B276EF8}" type="presParOf" srcId="{CF6D96B6-F990-4EA8-834D-1F94569D619D}" destId="{B7139EAC-2EAA-4DCF-A30E-BCC6039FAB7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B8BB5B3-8DF9-4CFF-BB61-B8B1A26C36B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3B56B2-802E-458A-8D25-B09B078666A6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pPr rtl="0"/>
          <a:r>
            <a:rPr lang="en-CA" b="1" smtClean="0"/>
            <a:t>Competences Needed for TVET Instructors</a:t>
          </a:r>
          <a:r>
            <a:rPr lang="en-US" b="1" smtClean="0"/>
            <a:t/>
          </a:r>
          <a:br>
            <a:rPr lang="en-US" b="1" smtClean="0"/>
          </a:br>
          <a:endParaRPr lang="en-US"/>
        </a:p>
      </dgm:t>
    </dgm:pt>
    <dgm:pt modelId="{1EFDC895-FFC6-49A4-BA88-7EE3AF53361A}" type="parTrans" cxnId="{99E67A52-261A-4374-A27A-C767C4D91897}">
      <dgm:prSet/>
      <dgm:spPr/>
      <dgm:t>
        <a:bodyPr/>
        <a:lstStyle/>
        <a:p>
          <a:endParaRPr lang="en-US"/>
        </a:p>
      </dgm:t>
    </dgm:pt>
    <dgm:pt modelId="{AE6B535A-2E49-41D9-A8B2-13C53F250CEB}" type="sibTrans" cxnId="{99E67A52-261A-4374-A27A-C767C4D91897}">
      <dgm:prSet/>
      <dgm:spPr/>
      <dgm:t>
        <a:bodyPr/>
        <a:lstStyle/>
        <a:p>
          <a:endParaRPr lang="en-US"/>
        </a:p>
      </dgm:t>
    </dgm:pt>
    <dgm:pt modelId="{25030663-FD23-40D5-8AF7-D65ADFB09B28}" type="pres">
      <dgm:prSet presAssocID="{9B8BB5B3-8DF9-4CFF-BB61-B8B1A26C36B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80F252-3770-4FF6-AE8A-AECF6C422C0D}" type="pres">
      <dgm:prSet presAssocID="{A23B56B2-802E-458A-8D25-B09B078666A6}" presName="parentLin" presStyleCnt="0"/>
      <dgm:spPr/>
    </dgm:pt>
    <dgm:pt modelId="{DB249E90-F8DF-4782-801E-DF96BF93DE3C}" type="pres">
      <dgm:prSet presAssocID="{A23B56B2-802E-458A-8D25-B09B078666A6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1EA85A97-70AA-41CB-9CF4-29F0737CE674}" type="pres">
      <dgm:prSet presAssocID="{A23B56B2-802E-458A-8D25-B09B078666A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8EEA44-235E-4B08-B1CE-1FA0B03A12AD}" type="pres">
      <dgm:prSet presAssocID="{A23B56B2-802E-458A-8D25-B09B078666A6}" presName="negativeSpace" presStyleCnt="0"/>
      <dgm:spPr/>
    </dgm:pt>
    <dgm:pt modelId="{FA4AE7DB-2B24-4DB2-9CBD-ABA9A3D68A1B}" type="pres">
      <dgm:prSet presAssocID="{A23B56B2-802E-458A-8D25-B09B078666A6}" presName="childText" presStyleLbl="conFgAcc1" presStyleIdx="0" presStyleCnt="1">
        <dgm:presLayoutVars>
          <dgm:bulletEnabled val="1"/>
        </dgm:presLayoutVars>
      </dgm:prSet>
      <dgm:spPr>
        <a:solidFill>
          <a:schemeClr val="accent6">
            <a:alpha val="90000"/>
          </a:schemeClr>
        </a:solidFill>
      </dgm:spPr>
    </dgm:pt>
  </dgm:ptLst>
  <dgm:cxnLst>
    <dgm:cxn modelId="{99E67A52-261A-4374-A27A-C767C4D91897}" srcId="{9B8BB5B3-8DF9-4CFF-BB61-B8B1A26C36B4}" destId="{A23B56B2-802E-458A-8D25-B09B078666A6}" srcOrd="0" destOrd="0" parTransId="{1EFDC895-FFC6-49A4-BA88-7EE3AF53361A}" sibTransId="{AE6B535A-2E49-41D9-A8B2-13C53F250CEB}"/>
    <dgm:cxn modelId="{6E9CB4FF-D23C-4B87-B050-939DE6283EB5}" type="presOf" srcId="{A23B56B2-802E-458A-8D25-B09B078666A6}" destId="{DB249E90-F8DF-4782-801E-DF96BF93DE3C}" srcOrd="0" destOrd="0" presId="urn:microsoft.com/office/officeart/2005/8/layout/list1"/>
    <dgm:cxn modelId="{CC35D17E-FF4E-430D-94DC-5A41DF2BAAA9}" type="presOf" srcId="{A23B56B2-802E-458A-8D25-B09B078666A6}" destId="{1EA85A97-70AA-41CB-9CF4-29F0737CE674}" srcOrd="1" destOrd="0" presId="urn:microsoft.com/office/officeart/2005/8/layout/list1"/>
    <dgm:cxn modelId="{5D1B431F-A6AB-4FD8-AAC4-E0EE1D68934F}" type="presOf" srcId="{9B8BB5B3-8DF9-4CFF-BB61-B8B1A26C36B4}" destId="{25030663-FD23-40D5-8AF7-D65ADFB09B28}" srcOrd="0" destOrd="0" presId="urn:microsoft.com/office/officeart/2005/8/layout/list1"/>
    <dgm:cxn modelId="{41EC263F-9D87-42F3-B3C1-97FD251EE440}" type="presParOf" srcId="{25030663-FD23-40D5-8AF7-D65ADFB09B28}" destId="{8980F252-3770-4FF6-AE8A-AECF6C422C0D}" srcOrd="0" destOrd="0" presId="urn:microsoft.com/office/officeart/2005/8/layout/list1"/>
    <dgm:cxn modelId="{958AE154-7140-4F30-A28F-3AEC639A62E3}" type="presParOf" srcId="{8980F252-3770-4FF6-AE8A-AECF6C422C0D}" destId="{DB249E90-F8DF-4782-801E-DF96BF93DE3C}" srcOrd="0" destOrd="0" presId="urn:microsoft.com/office/officeart/2005/8/layout/list1"/>
    <dgm:cxn modelId="{6885B6E2-5EE8-45A4-BE45-14468570D94D}" type="presParOf" srcId="{8980F252-3770-4FF6-AE8A-AECF6C422C0D}" destId="{1EA85A97-70AA-41CB-9CF4-29F0737CE674}" srcOrd="1" destOrd="0" presId="urn:microsoft.com/office/officeart/2005/8/layout/list1"/>
    <dgm:cxn modelId="{504B9770-A495-4018-8A77-36185DC1A8CC}" type="presParOf" srcId="{25030663-FD23-40D5-8AF7-D65ADFB09B28}" destId="{2D8EEA44-235E-4B08-B1CE-1FA0B03A12AD}" srcOrd="1" destOrd="0" presId="urn:microsoft.com/office/officeart/2005/8/layout/list1"/>
    <dgm:cxn modelId="{29C78ECC-7399-49D6-8ADE-7C3EFB93B12C}" type="presParOf" srcId="{25030663-FD23-40D5-8AF7-D65ADFB09B28}" destId="{FA4AE7DB-2B24-4DB2-9CBD-ABA9A3D68A1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FF065B-2EEB-47EE-B768-1EB23D43F5F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846BAB4-118A-4C26-8CEB-20B9336F2767}">
      <dgm:prSet/>
      <dgm:spPr/>
      <dgm:t>
        <a:bodyPr/>
        <a:lstStyle/>
        <a:p>
          <a:pPr rtl="0"/>
          <a:r>
            <a:rPr lang="en-US" b="1" dirty="0" smtClean="0"/>
            <a:t>Introduction</a:t>
          </a:r>
          <a:endParaRPr lang="en-US" dirty="0"/>
        </a:p>
      </dgm:t>
    </dgm:pt>
    <dgm:pt modelId="{62318191-7EDF-46B0-8449-D9F497D6457B}" type="parTrans" cxnId="{002FA665-A013-46B8-8AD1-B4483653CF65}">
      <dgm:prSet/>
      <dgm:spPr/>
      <dgm:t>
        <a:bodyPr/>
        <a:lstStyle/>
        <a:p>
          <a:endParaRPr lang="en-US"/>
        </a:p>
      </dgm:t>
    </dgm:pt>
    <dgm:pt modelId="{0513DAA3-1B10-4208-8887-B2CA6BC3B6E0}" type="sibTrans" cxnId="{002FA665-A013-46B8-8AD1-B4483653CF65}">
      <dgm:prSet/>
      <dgm:spPr/>
      <dgm:t>
        <a:bodyPr/>
        <a:lstStyle/>
        <a:p>
          <a:endParaRPr lang="en-US"/>
        </a:p>
      </dgm:t>
    </dgm:pt>
    <dgm:pt modelId="{D230974E-3CF3-4D69-9838-BBF73B92DCB1}" type="pres">
      <dgm:prSet presAssocID="{FEFF065B-2EEB-47EE-B768-1EB23D43F5F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B9B4E6C-4FF8-4D6F-A9A8-2CE961FFDF28}" type="pres">
      <dgm:prSet presAssocID="{7846BAB4-118A-4C26-8CEB-20B9336F2767}" presName="thickLine" presStyleLbl="alignNode1" presStyleIdx="0" presStyleCnt="1"/>
      <dgm:spPr/>
    </dgm:pt>
    <dgm:pt modelId="{F32E033F-83A8-434A-A4C6-2DCFC7EE8407}" type="pres">
      <dgm:prSet presAssocID="{7846BAB4-118A-4C26-8CEB-20B9336F2767}" presName="horz1" presStyleCnt="0"/>
      <dgm:spPr/>
    </dgm:pt>
    <dgm:pt modelId="{9467874F-E339-4D04-B680-2636D89497E8}" type="pres">
      <dgm:prSet presAssocID="{7846BAB4-118A-4C26-8CEB-20B9336F2767}" presName="tx1" presStyleLbl="revTx" presStyleIdx="0" presStyleCnt="1"/>
      <dgm:spPr/>
      <dgm:t>
        <a:bodyPr/>
        <a:lstStyle/>
        <a:p>
          <a:endParaRPr lang="en-US"/>
        </a:p>
      </dgm:t>
    </dgm:pt>
    <dgm:pt modelId="{A129E622-106D-42B4-A00E-F0F1C4B2D373}" type="pres">
      <dgm:prSet presAssocID="{7846BAB4-118A-4C26-8CEB-20B9336F2767}" presName="vert1" presStyleCnt="0"/>
      <dgm:spPr/>
    </dgm:pt>
  </dgm:ptLst>
  <dgm:cxnLst>
    <dgm:cxn modelId="{EFB7E028-CA71-467E-9080-FDC50CBF7041}" type="presOf" srcId="{FEFF065B-2EEB-47EE-B768-1EB23D43F5FA}" destId="{D230974E-3CF3-4D69-9838-BBF73B92DCB1}" srcOrd="0" destOrd="0" presId="urn:microsoft.com/office/officeart/2008/layout/LinedList"/>
    <dgm:cxn modelId="{002FA665-A013-46B8-8AD1-B4483653CF65}" srcId="{FEFF065B-2EEB-47EE-B768-1EB23D43F5FA}" destId="{7846BAB4-118A-4C26-8CEB-20B9336F2767}" srcOrd="0" destOrd="0" parTransId="{62318191-7EDF-46B0-8449-D9F497D6457B}" sibTransId="{0513DAA3-1B10-4208-8887-B2CA6BC3B6E0}"/>
    <dgm:cxn modelId="{55C3DC5D-DFF4-47E6-856F-7187EE2D9B09}" type="presOf" srcId="{7846BAB4-118A-4C26-8CEB-20B9336F2767}" destId="{9467874F-E339-4D04-B680-2636D89497E8}" srcOrd="0" destOrd="0" presId="urn:microsoft.com/office/officeart/2008/layout/LinedList"/>
    <dgm:cxn modelId="{8B409345-1F33-48B5-AEBF-05BE8029EBE2}" type="presParOf" srcId="{D230974E-3CF3-4D69-9838-BBF73B92DCB1}" destId="{FB9B4E6C-4FF8-4D6F-A9A8-2CE961FFDF28}" srcOrd="0" destOrd="0" presId="urn:microsoft.com/office/officeart/2008/layout/LinedList"/>
    <dgm:cxn modelId="{138B88A1-3315-4288-92D1-3FE0D211B06A}" type="presParOf" srcId="{D230974E-3CF3-4D69-9838-BBF73B92DCB1}" destId="{F32E033F-83A8-434A-A4C6-2DCFC7EE8407}" srcOrd="1" destOrd="0" presId="urn:microsoft.com/office/officeart/2008/layout/LinedList"/>
    <dgm:cxn modelId="{C9961E9D-3B16-469C-8A99-C661D8A6007C}" type="presParOf" srcId="{F32E033F-83A8-434A-A4C6-2DCFC7EE8407}" destId="{9467874F-E339-4D04-B680-2636D89497E8}" srcOrd="0" destOrd="0" presId="urn:microsoft.com/office/officeart/2008/layout/LinedList"/>
    <dgm:cxn modelId="{EABEDC29-6FF4-4566-8D0B-1F1A0DB0193A}" type="presParOf" srcId="{F32E033F-83A8-434A-A4C6-2DCFC7EE8407}" destId="{A129E622-106D-42B4-A00E-F0F1C4B2D37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B5BC648-9028-459F-A2B7-F6D7A54C336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2B2AFD-393E-4B21-92C5-664DC467D21A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b="1" smtClean="0"/>
            <a:t>Personal competencies  </a:t>
          </a:r>
          <a:endParaRPr lang="en-US"/>
        </a:p>
      </dgm:t>
    </dgm:pt>
    <dgm:pt modelId="{66FC3E13-B0E9-4C33-904F-7D4682BAC232}" type="parTrans" cxnId="{834740DB-B621-43AB-8AAB-E688B0CC8B77}">
      <dgm:prSet/>
      <dgm:spPr/>
      <dgm:t>
        <a:bodyPr/>
        <a:lstStyle/>
        <a:p>
          <a:endParaRPr lang="en-US"/>
        </a:p>
      </dgm:t>
    </dgm:pt>
    <dgm:pt modelId="{8315CDCB-D3FA-440F-A286-ABFA4245472F}" type="sibTrans" cxnId="{834740DB-B621-43AB-8AAB-E688B0CC8B77}">
      <dgm:prSet/>
      <dgm:spPr/>
      <dgm:t>
        <a:bodyPr/>
        <a:lstStyle/>
        <a:p>
          <a:endParaRPr lang="en-US"/>
        </a:p>
      </dgm:t>
    </dgm:pt>
    <dgm:pt modelId="{07084D6D-0C75-44E5-AF6F-F23E6B892691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en-US" b="1" smtClean="0"/>
            <a:t>Pedagogical Competencies</a:t>
          </a:r>
          <a:endParaRPr lang="en-US"/>
        </a:p>
      </dgm:t>
    </dgm:pt>
    <dgm:pt modelId="{EFF37125-44EF-473D-8FAD-A26562134DE1}" type="parTrans" cxnId="{87569B49-33AE-4146-A121-6789756ED06C}">
      <dgm:prSet/>
      <dgm:spPr/>
      <dgm:t>
        <a:bodyPr/>
        <a:lstStyle/>
        <a:p>
          <a:endParaRPr lang="en-US"/>
        </a:p>
      </dgm:t>
    </dgm:pt>
    <dgm:pt modelId="{A849EA8D-7575-4824-9298-DEAAA8D8126A}" type="sibTrans" cxnId="{87569B49-33AE-4146-A121-6789756ED06C}">
      <dgm:prSet/>
      <dgm:spPr/>
      <dgm:t>
        <a:bodyPr/>
        <a:lstStyle/>
        <a:p>
          <a:endParaRPr lang="en-US"/>
        </a:p>
      </dgm:t>
    </dgm:pt>
    <dgm:pt modelId="{8342C3C8-4566-4F66-B286-366D7EF4117A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pPr rtl="0"/>
          <a:r>
            <a:rPr lang="en-US" b="1" smtClean="0"/>
            <a:t>Professional Competencies </a:t>
          </a:r>
          <a:endParaRPr lang="en-US"/>
        </a:p>
      </dgm:t>
    </dgm:pt>
    <dgm:pt modelId="{DDB46668-C3B4-4C53-BAD0-BA86362399E7}" type="parTrans" cxnId="{0F90C918-F9BA-40A3-9E57-D64DB465C1F6}">
      <dgm:prSet/>
      <dgm:spPr/>
      <dgm:t>
        <a:bodyPr/>
        <a:lstStyle/>
        <a:p>
          <a:endParaRPr lang="en-US"/>
        </a:p>
      </dgm:t>
    </dgm:pt>
    <dgm:pt modelId="{A19B44C5-46CC-4689-B978-2AAEE9AB2F29}" type="sibTrans" cxnId="{0F90C918-F9BA-40A3-9E57-D64DB465C1F6}">
      <dgm:prSet/>
      <dgm:spPr/>
      <dgm:t>
        <a:bodyPr/>
        <a:lstStyle/>
        <a:p>
          <a:endParaRPr lang="en-US"/>
        </a:p>
      </dgm:t>
    </dgm:pt>
    <dgm:pt modelId="{6C012085-11D4-46C8-B5ED-00E4AD818F20}">
      <dgm:prSet/>
      <dgm:spPr/>
      <dgm:t>
        <a:bodyPr/>
        <a:lstStyle/>
        <a:p>
          <a:pPr rtl="0"/>
          <a:r>
            <a:rPr lang="en-CA" b="1" smtClean="0"/>
            <a:t>Social competencies</a:t>
          </a:r>
          <a:endParaRPr lang="en-US"/>
        </a:p>
      </dgm:t>
    </dgm:pt>
    <dgm:pt modelId="{B282A346-5A82-4097-B0A4-B6F1E769DE2C}" type="parTrans" cxnId="{4DFE1060-FFEA-4BE4-BAFD-D185E5CB1ACD}">
      <dgm:prSet/>
      <dgm:spPr/>
      <dgm:t>
        <a:bodyPr/>
        <a:lstStyle/>
        <a:p>
          <a:endParaRPr lang="en-US"/>
        </a:p>
      </dgm:t>
    </dgm:pt>
    <dgm:pt modelId="{747C603F-37DE-425D-8A86-7534E547C6FB}" type="sibTrans" cxnId="{4DFE1060-FFEA-4BE4-BAFD-D185E5CB1ACD}">
      <dgm:prSet/>
      <dgm:spPr/>
      <dgm:t>
        <a:bodyPr/>
        <a:lstStyle/>
        <a:p>
          <a:endParaRPr lang="en-US"/>
        </a:p>
      </dgm:t>
    </dgm:pt>
    <dgm:pt modelId="{BDE26E07-3B89-4D3F-B107-87E23C380FEF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b="1" dirty="0" smtClean="0"/>
            <a:t>Employers’ Engagement </a:t>
          </a:r>
          <a:endParaRPr lang="en-US" dirty="0"/>
        </a:p>
      </dgm:t>
    </dgm:pt>
    <dgm:pt modelId="{76F9B36B-2C61-444F-927C-45757D216523}" type="parTrans" cxnId="{68AA71C5-6C1B-4C6F-A5C2-17758F697D03}">
      <dgm:prSet/>
      <dgm:spPr/>
      <dgm:t>
        <a:bodyPr/>
        <a:lstStyle/>
        <a:p>
          <a:endParaRPr lang="en-US"/>
        </a:p>
      </dgm:t>
    </dgm:pt>
    <dgm:pt modelId="{E960580C-A4C7-4E63-A2A2-382411852FC1}" type="sibTrans" cxnId="{68AA71C5-6C1B-4C6F-A5C2-17758F697D03}">
      <dgm:prSet/>
      <dgm:spPr/>
      <dgm:t>
        <a:bodyPr/>
        <a:lstStyle/>
        <a:p>
          <a:endParaRPr lang="en-US"/>
        </a:p>
      </dgm:t>
    </dgm:pt>
    <dgm:pt modelId="{26A1684D-73D0-4A03-A866-84F9411548CA}" type="pres">
      <dgm:prSet presAssocID="{8B5BC648-9028-459F-A2B7-F6D7A54C33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79062C-AFB1-47BA-866E-7D6C406279D9}" type="pres">
      <dgm:prSet presAssocID="{AA2B2AFD-393E-4B21-92C5-664DC467D21A}" presName="linNode" presStyleCnt="0"/>
      <dgm:spPr/>
    </dgm:pt>
    <dgm:pt modelId="{B1C71695-91A7-473A-922D-6CB47CFB6DA2}" type="pres">
      <dgm:prSet presAssocID="{AA2B2AFD-393E-4B21-92C5-664DC467D21A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0788F7-9634-4C79-A380-065D2F81EAB2}" type="pres">
      <dgm:prSet presAssocID="{8315CDCB-D3FA-440F-A286-ABFA4245472F}" presName="sp" presStyleCnt="0"/>
      <dgm:spPr/>
    </dgm:pt>
    <dgm:pt modelId="{254C08F4-C606-4515-A1F6-7987FAF51F63}" type="pres">
      <dgm:prSet presAssocID="{07084D6D-0C75-44E5-AF6F-F23E6B892691}" presName="linNode" presStyleCnt="0"/>
      <dgm:spPr/>
    </dgm:pt>
    <dgm:pt modelId="{62C93CE1-5B88-4FE2-B1B7-E6410EE5A519}" type="pres">
      <dgm:prSet presAssocID="{07084D6D-0C75-44E5-AF6F-F23E6B892691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CEF552-D203-43C1-9E31-FF9CCEDD98D0}" type="pres">
      <dgm:prSet presAssocID="{A849EA8D-7575-4824-9298-DEAAA8D8126A}" presName="sp" presStyleCnt="0"/>
      <dgm:spPr/>
    </dgm:pt>
    <dgm:pt modelId="{C9270A9D-D6DF-46D5-AC87-D24B75953978}" type="pres">
      <dgm:prSet presAssocID="{8342C3C8-4566-4F66-B286-366D7EF4117A}" presName="linNode" presStyleCnt="0"/>
      <dgm:spPr/>
    </dgm:pt>
    <dgm:pt modelId="{875F7C35-00B9-4A39-BC7E-38F2857EAF8A}" type="pres">
      <dgm:prSet presAssocID="{8342C3C8-4566-4F66-B286-366D7EF4117A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8BB381-25DE-47C9-BDD7-200DF326E5B5}" type="pres">
      <dgm:prSet presAssocID="{A19B44C5-46CC-4689-B978-2AAEE9AB2F29}" presName="sp" presStyleCnt="0"/>
      <dgm:spPr/>
    </dgm:pt>
    <dgm:pt modelId="{6364996B-5A78-4B1A-8A5F-45C5874ACCC8}" type="pres">
      <dgm:prSet presAssocID="{6C012085-11D4-46C8-B5ED-00E4AD818F20}" presName="linNode" presStyleCnt="0"/>
      <dgm:spPr/>
    </dgm:pt>
    <dgm:pt modelId="{DCABD974-8051-4EEF-8F4D-95AF6215AD3D}" type="pres">
      <dgm:prSet presAssocID="{6C012085-11D4-46C8-B5ED-00E4AD818F20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5734AD-2DB1-4A85-8376-4FB04CB89EF4}" type="pres">
      <dgm:prSet presAssocID="{747C603F-37DE-425D-8A86-7534E547C6FB}" presName="sp" presStyleCnt="0"/>
      <dgm:spPr/>
    </dgm:pt>
    <dgm:pt modelId="{850ECDD7-28A1-41E7-927C-9555302FF79E}" type="pres">
      <dgm:prSet presAssocID="{BDE26E07-3B89-4D3F-B107-87E23C380FEF}" presName="linNode" presStyleCnt="0"/>
      <dgm:spPr/>
    </dgm:pt>
    <dgm:pt modelId="{F91D7429-ABB0-49A0-9E80-5D2B062BE8EA}" type="pres">
      <dgm:prSet presAssocID="{BDE26E07-3B89-4D3F-B107-87E23C380FEF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AE4F20-D853-4430-8EDB-49B668C78FCE}" type="presOf" srcId="{AA2B2AFD-393E-4B21-92C5-664DC467D21A}" destId="{B1C71695-91A7-473A-922D-6CB47CFB6DA2}" srcOrd="0" destOrd="0" presId="urn:microsoft.com/office/officeart/2005/8/layout/vList5"/>
    <dgm:cxn modelId="{F980EAE9-8AF5-4B3F-9C21-173375E785E8}" type="presOf" srcId="{8B5BC648-9028-459F-A2B7-F6D7A54C336C}" destId="{26A1684D-73D0-4A03-A866-84F9411548CA}" srcOrd="0" destOrd="0" presId="urn:microsoft.com/office/officeart/2005/8/layout/vList5"/>
    <dgm:cxn modelId="{834740DB-B621-43AB-8AAB-E688B0CC8B77}" srcId="{8B5BC648-9028-459F-A2B7-F6D7A54C336C}" destId="{AA2B2AFD-393E-4B21-92C5-664DC467D21A}" srcOrd="0" destOrd="0" parTransId="{66FC3E13-B0E9-4C33-904F-7D4682BAC232}" sibTransId="{8315CDCB-D3FA-440F-A286-ABFA4245472F}"/>
    <dgm:cxn modelId="{87569B49-33AE-4146-A121-6789756ED06C}" srcId="{8B5BC648-9028-459F-A2B7-F6D7A54C336C}" destId="{07084D6D-0C75-44E5-AF6F-F23E6B892691}" srcOrd="1" destOrd="0" parTransId="{EFF37125-44EF-473D-8FAD-A26562134DE1}" sibTransId="{A849EA8D-7575-4824-9298-DEAAA8D8126A}"/>
    <dgm:cxn modelId="{97F8DCCF-54A1-4698-8395-F5D6478D13EF}" type="presOf" srcId="{07084D6D-0C75-44E5-AF6F-F23E6B892691}" destId="{62C93CE1-5B88-4FE2-B1B7-E6410EE5A519}" srcOrd="0" destOrd="0" presId="urn:microsoft.com/office/officeart/2005/8/layout/vList5"/>
    <dgm:cxn modelId="{68AA71C5-6C1B-4C6F-A5C2-17758F697D03}" srcId="{8B5BC648-9028-459F-A2B7-F6D7A54C336C}" destId="{BDE26E07-3B89-4D3F-B107-87E23C380FEF}" srcOrd="4" destOrd="0" parTransId="{76F9B36B-2C61-444F-927C-45757D216523}" sibTransId="{E960580C-A4C7-4E63-A2A2-382411852FC1}"/>
    <dgm:cxn modelId="{4DFE1060-FFEA-4BE4-BAFD-D185E5CB1ACD}" srcId="{8B5BC648-9028-459F-A2B7-F6D7A54C336C}" destId="{6C012085-11D4-46C8-B5ED-00E4AD818F20}" srcOrd="3" destOrd="0" parTransId="{B282A346-5A82-4097-B0A4-B6F1E769DE2C}" sibTransId="{747C603F-37DE-425D-8A86-7534E547C6FB}"/>
    <dgm:cxn modelId="{0F90C918-F9BA-40A3-9E57-D64DB465C1F6}" srcId="{8B5BC648-9028-459F-A2B7-F6D7A54C336C}" destId="{8342C3C8-4566-4F66-B286-366D7EF4117A}" srcOrd="2" destOrd="0" parTransId="{DDB46668-C3B4-4C53-BAD0-BA86362399E7}" sibTransId="{A19B44C5-46CC-4689-B978-2AAEE9AB2F29}"/>
    <dgm:cxn modelId="{684B12AF-CEFF-4492-A1EA-42E096273832}" type="presOf" srcId="{BDE26E07-3B89-4D3F-B107-87E23C380FEF}" destId="{F91D7429-ABB0-49A0-9E80-5D2B062BE8EA}" srcOrd="0" destOrd="0" presId="urn:microsoft.com/office/officeart/2005/8/layout/vList5"/>
    <dgm:cxn modelId="{E5A0B42B-76B9-4EBA-B190-A24740FBB720}" type="presOf" srcId="{8342C3C8-4566-4F66-B286-366D7EF4117A}" destId="{875F7C35-00B9-4A39-BC7E-38F2857EAF8A}" srcOrd="0" destOrd="0" presId="urn:microsoft.com/office/officeart/2005/8/layout/vList5"/>
    <dgm:cxn modelId="{962EA866-A647-49DE-A25A-CF67E467BE07}" type="presOf" srcId="{6C012085-11D4-46C8-B5ED-00E4AD818F20}" destId="{DCABD974-8051-4EEF-8F4D-95AF6215AD3D}" srcOrd="0" destOrd="0" presId="urn:microsoft.com/office/officeart/2005/8/layout/vList5"/>
    <dgm:cxn modelId="{1748EE9E-5E73-482B-BCF0-447B8180393E}" type="presParOf" srcId="{26A1684D-73D0-4A03-A866-84F9411548CA}" destId="{6479062C-AFB1-47BA-866E-7D6C406279D9}" srcOrd="0" destOrd="0" presId="urn:microsoft.com/office/officeart/2005/8/layout/vList5"/>
    <dgm:cxn modelId="{A293E46F-AD1E-4E9F-99A6-611D9DC06CF5}" type="presParOf" srcId="{6479062C-AFB1-47BA-866E-7D6C406279D9}" destId="{B1C71695-91A7-473A-922D-6CB47CFB6DA2}" srcOrd="0" destOrd="0" presId="urn:microsoft.com/office/officeart/2005/8/layout/vList5"/>
    <dgm:cxn modelId="{7031AFA2-A046-4841-AE0D-2D5E1ECAB9A0}" type="presParOf" srcId="{26A1684D-73D0-4A03-A866-84F9411548CA}" destId="{450788F7-9634-4C79-A380-065D2F81EAB2}" srcOrd="1" destOrd="0" presId="urn:microsoft.com/office/officeart/2005/8/layout/vList5"/>
    <dgm:cxn modelId="{FE74BB49-464B-44ED-88DA-07C60A2670F0}" type="presParOf" srcId="{26A1684D-73D0-4A03-A866-84F9411548CA}" destId="{254C08F4-C606-4515-A1F6-7987FAF51F63}" srcOrd="2" destOrd="0" presId="urn:microsoft.com/office/officeart/2005/8/layout/vList5"/>
    <dgm:cxn modelId="{4136C7E0-1513-4CA7-A918-EEE3B8EB36F7}" type="presParOf" srcId="{254C08F4-C606-4515-A1F6-7987FAF51F63}" destId="{62C93CE1-5B88-4FE2-B1B7-E6410EE5A519}" srcOrd="0" destOrd="0" presId="urn:microsoft.com/office/officeart/2005/8/layout/vList5"/>
    <dgm:cxn modelId="{D973B03A-68C3-40F7-B525-EFDD69ADF4D6}" type="presParOf" srcId="{26A1684D-73D0-4A03-A866-84F9411548CA}" destId="{01CEF552-D203-43C1-9E31-FF9CCEDD98D0}" srcOrd="3" destOrd="0" presId="urn:microsoft.com/office/officeart/2005/8/layout/vList5"/>
    <dgm:cxn modelId="{E4B8B4DB-84CF-4CD8-A9F4-53717CE23803}" type="presParOf" srcId="{26A1684D-73D0-4A03-A866-84F9411548CA}" destId="{C9270A9D-D6DF-46D5-AC87-D24B75953978}" srcOrd="4" destOrd="0" presId="urn:microsoft.com/office/officeart/2005/8/layout/vList5"/>
    <dgm:cxn modelId="{CF4882F4-1616-439A-82A1-FB74BD92E07C}" type="presParOf" srcId="{C9270A9D-D6DF-46D5-AC87-D24B75953978}" destId="{875F7C35-00B9-4A39-BC7E-38F2857EAF8A}" srcOrd="0" destOrd="0" presId="urn:microsoft.com/office/officeart/2005/8/layout/vList5"/>
    <dgm:cxn modelId="{840590F6-99B5-4954-BE1C-D76ECCD202FF}" type="presParOf" srcId="{26A1684D-73D0-4A03-A866-84F9411548CA}" destId="{678BB381-25DE-47C9-BDD7-200DF326E5B5}" srcOrd="5" destOrd="0" presId="urn:microsoft.com/office/officeart/2005/8/layout/vList5"/>
    <dgm:cxn modelId="{935F8D30-91E3-4C0F-B0EA-A1BAA5C9296D}" type="presParOf" srcId="{26A1684D-73D0-4A03-A866-84F9411548CA}" destId="{6364996B-5A78-4B1A-8A5F-45C5874ACCC8}" srcOrd="6" destOrd="0" presId="urn:microsoft.com/office/officeart/2005/8/layout/vList5"/>
    <dgm:cxn modelId="{E0563225-7976-43D3-B121-D581DA9674C3}" type="presParOf" srcId="{6364996B-5A78-4B1A-8A5F-45C5874ACCC8}" destId="{DCABD974-8051-4EEF-8F4D-95AF6215AD3D}" srcOrd="0" destOrd="0" presId="urn:microsoft.com/office/officeart/2005/8/layout/vList5"/>
    <dgm:cxn modelId="{8A574444-6E6C-4D5C-BBD8-2FD2B11B3023}" type="presParOf" srcId="{26A1684D-73D0-4A03-A866-84F9411548CA}" destId="{115734AD-2DB1-4A85-8376-4FB04CB89EF4}" srcOrd="7" destOrd="0" presId="urn:microsoft.com/office/officeart/2005/8/layout/vList5"/>
    <dgm:cxn modelId="{CA2E4B1B-15F1-4ABF-B143-F25940645673}" type="presParOf" srcId="{26A1684D-73D0-4A03-A866-84F9411548CA}" destId="{850ECDD7-28A1-41E7-927C-9555302FF79E}" srcOrd="8" destOrd="0" presId="urn:microsoft.com/office/officeart/2005/8/layout/vList5"/>
    <dgm:cxn modelId="{17E4E05A-ED80-4866-B9AD-604E5F9C30E7}" type="presParOf" srcId="{850ECDD7-28A1-41E7-927C-9555302FF79E}" destId="{F91D7429-ABB0-49A0-9E80-5D2B062BE8E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4D2DFA-8D2B-4D04-8284-D50757D1C8F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A910C87-BE31-4D2E-8CDE-B0E9A7117F6A}">
      <dgm:prSet/>
      <dgm:spPr/>
      <dgm:t>
        <a:bodyPr/>
        <a:lstStyle/>
        <a:p>
          <a:pPr rtl="0"/>
          <a:r>
            <a:rPr lang="en-CA" smtClean="0"/>
            <a:t>Expection</a:t>
          </a:r>
          <a:endParaRPr lang="en-US"/>
        </a:p>
      </dgm:t>
    </dgm:pt>
    <dgm:pt modelId="{BA2B182A-C645-4BB3-9365-4CDDA58B8E9D}" type="parTrans" cxnId="{3C09352D-5DD0-421F-AD70-C11A70F5E89F}">
      <dgm:prSet/>
      <dgm:spPr/>
      <dgm:t>
        <a:bodyPr/>
        <a:lstStyle/>
        <a:p>
          <a:endParaRPr lang="en-US"/>
        </a:p>
      </dgm:t>
    </dgm:pt>
    <dgm:pt modelId="{9BFF5015-C811-4023-8D25-928297738CAB}" type="sibTrans" cxnId="{3C09352D-5DD0-421F-AD70-C11A70F5E89F}">
      <dgm:prSet/>
      <dgm:spPr/>
      <dgm:t>
        <a:bodyPr/>
        <a:lstStyle/>
        <a:p>
          <a:endParaRPr lang="en-US"/>
        </a:p>
      </dgm:t>
    </dgm:pt>
    <dgm:pt modelId="{04EDBC30-2CC0-4A8D-B0D5-A133BA1F132A}" type="pres">
      <dgm:prSet presAssocID="{9C4D2DFA-8D2B-4D04-8284-D50757D1C8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131D8A-0548-4324-9DF8-32492F7D08BD}" type="pres">
      <dgm:prSet presAssocID="{9A910C87-BE31-4D2E-8CDE-B0E9A7117F6A}" presName="parentLin" presStyleCnt="0"/>
      <dgm:spPr/>
    </dgm:pt>
    <dgm:pt modelId="{3FFA68B4-8021-4BAA-AD0C-6EA0DB1475A0}" type="pres">
      <dgm:prSet presAssocID="{9A910C87-BE31-4D2E-8CDE-B0E9A7117F6A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BF46C53-BC63-451E-ADAB-830EC6E23806}" type="pres">
      <dgm:prSet presAssocID="{9A910C87-BE31-4D2E-8CDE-B0E9A7117F6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89ACD9-99E3-40F5-803D-8FFA7F26C10A}" type="pres">
      <dgm:prSet presAssocID="{9A910C87-BE31-4D2E-8CDE-B0E9A7117F6A}" presName="negativeSpace" presStyleCnt="0"/>
      <dgm:spPr/>
    </dgm:pt>
    <dgm:pt modelId="{02004308-121A-4547-8A7E-BEF08CDE90FD}" type="pres">
      <dgm:prSet presAssocID="{9A910C87-BE31-4D2E-8CDE-B0E9A7117F6A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4F5A8B04-12EE-4B6B-A586-D448E02DAECB}" type="presOf" srcId="{9C4D2DFA-8D2B-4D04-8284-D50757D1C8FE}" destId="{04EDBC30-2CC0-4A8D-B0D5-A133BA1F132A}" srcOrd="0" destOrd="0" presId="urn:microsoft.com/office/officeart/2005/8/layout/list1"/>
    <dgm:cxn modelId="{D1A224EC-B74B-45E4-B897-631DE0A10068}" type="presOf" srcId="{9A910C87-BE31-4D2E-8CDE-B0E9A7117F6A}" destId="{ABF46C53-BC63-451E-ADAB-830EC6E23806}" srcOrd="1" destOrd="0" presId="urn:microsoft.com/office/officeart/2005/8/layout/list1"/>
    <dgm:cxn modelId="{3C09352D-5DD0-421F-AD70-C11A70F5E89F}" srcId="{9C4D2DFA-8D2B-4D04-8284-D50757D1C8FE}" destId="{9A910C87-BE31-4D2E-8CDE-B0E9A7117F6A}" srcOrd="0" destOrd="0" parTransId="{BA2B182A-C645-4BB3-9365-4CDDA58B8E9D}" sibTransId="{9BFF5015-C811-4023-8D25-928297738CAB}"/>
    <dgm:cxn modelId="{8EA2C694-E78C-4018-9AF4-B098A4EB8D98}" type="presOf" srcId="{9A910C87-BE31-4D2E-8CDE-B0E9A7117F6A}" destId="{3FFA68B4-8021-4BAA-AD0C-6EA0DB1475A0}" srcOrd="0" destOrd="0" presId="urn:microsoft.com/office/officeart/2005/8/layout/list1"/>
    <dgm:cxn modelId="{E624A593-E221-4F90-88E7-AB975FB3F086}" type="presParOf" srcId="{04EDBC30-2CC0-4A8D-B0D5-A133BA1F132A}" destId="{58131D8A-0548-4324-9DF8-32492F7D08BD}" srcOrd="0" destOrd="0" presId="urn:microsoft.com/office/officeart/2005/8/layout/list1"/>
    <dgm:cxn modelId="{FB092D71-295B-4E57-BC32-29B9B07FC089}" type="presParOf" srcId="{58131D8A-0548-4324-9DF8-32492F7D08BD}" destId="{3FFA68B4-8021-4BAA-AD0C-6EA0DB1475A0}" srcOrd="0" destOrd="0" presId="urn:microsoft.com/office/officeart/2005/8/layout/list1"/>
    <dgm:cxn modelId="{F5BCF821-7CB4-452F-9439-23AA6D579EC2}" type="presParOf" srcId="{58131D8A-0548-4324-9DF8-32492F7D08BD}" destId="{ABF46C53-BC63-451E-ADAB-830EC6E23806}" srcOrd="1" destOrd="0" presId="urn:microsoft.com/office/officeart/2005/8/layout/list1"/>
    <dgm:cxn modelId="{C67F316F-351D-46D2-B96D-0C01B0E13A18}" type="presParOf" srcId="{04EDBC30-2CC0-4A8D-B0D5-A133BA1F132A}" destId="{3A89ACD9-99E3-40F5-803D-8FFA7F26C10A}" srcOrd="1" destOrd="0" presId="urn:microsoft.com/office/officeart/2005/8/layout/list1"/>
    <dgm:cxn modelId="{AD11280E-EE00-48A2-94E5-4B321E37019E}" type="presParOf" srcId="{04EDBC30-2CC0-4A8D-B0D5-A133BA1F132A}" destId="{02004308-121A-4547-8A7E-BEF08CDE90F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D0C93C-F2B3-4572-8CA3-F5985813BD4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9002DE6-BA1B-4D0A-B0EB-C404EB080299}">
      <dgm:prSet/>
      <dgm:spPr/>
      <dgm:t>
        <a:bodyPr/>
        <a:lstStyle/>
        <a:p>
          <a:pPr rtl="0"/>
          <a:r>
            <a:rPr lang="en-CA" smtClean="0"/>
            <a:t>Innovative pedagogy skills</a:t>
          </a:r>
          <a:endParaRPr lang="en-US"/>
        </a:p>
      </dgm:t>
    </dgm:pt>
    <dgm:pt modelId="{D704B7CF-BF38-4769-860C-CC0D0F3C249A}" type="parTrans" cxnId="{DDBEBF8F-AABA-46F6-B089-E884459A9E5D}">
      <dgm:prSet/>
      <dgm:spPr/>
      <dgm:t>
        <a:bodyPr/>
        <a:lstStyle/>
        <a:p>
          <a:endParaRPr lang="en-US"/>
        </a:p>
      </dgm:t>
    </dgm:pt>
    <dgm:pt modelId="{411B3599-FB46-45EC-8132-84E966842E68}" type="sibTrans" cxnId="{DDBEBF8F-AABA-46F6-B089-E884459A9E5D}">
      <dgm:prSet/>
      <dgm:spPr/>
      <dgm:t>
        <a:bodyPr/>
        <a:lstStyle/>
        <a:p>
          <a:endParaRPr lang="en-US"/>
        </a:p>
      </dgm:t>
    </dgm:pt>
    <dgm:pt modelId="{6E5A7A72-BAAC-4C61-8B81-7BEB65C8C034}" type="pres">
      <dgm:prSet presAssocID="{64D0C93C-F2B3-4572-8CA3-F5985813BD4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B48A8E-1ED1-454C-AC59-5B04AD3D819E}" type="pres">
      <dgm:prSet presAssocID="{89002DE6-BA1B-4D0A-B0EB-C404EB080299}" presName="parentLin" presStyleCnt="0"/>
      <dgm:spPr/>
    </dgm:pt>
    <dgm:pt modelId="{199EBD8D-6C0E-4ABF-B29A-DC5E267EBB9F}" type="pres">
      <dgm:prSet presAssocID="{89002DE6-BA1B-4D0A-B0EB-C404EB080299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9E0886A-4016-48E9-9024-A2CC9B4F8FAA}" type="pres">
      <dgm:prSet presAssocID="{89002DE6-BA1B-4D0A-B0EB-C404EB08029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B4D5FC-E900-44B2-8CB3-A67E6BE2FEC5}" type="pres">
      <dgm:prSet presAssocID="{89002DE6-BA1B-4D0A-B0EB-C404EB080299}" presName="negativeSpace" presStyleCnt="0"/>
      <dgm:spPr/>
    </dgm:pt>
    <dgm:pt modelId="{5656FE44-A957-404C-B650-64CE07CD39FC}" type="pres">
      <dgm:prSet presAssocID="{89002DE6-BA1B-4D0A-B0EB-C404EB080299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DDBEBF8F-AABA-46F6-B089-E884459A9E5D}" srcId="{64D0C93C-F2B3-4572-8CA3-F5985813BD47}" destId="{89002DE6-BA1B-4D0A-B0EB-C404EB080299}" srcOrd="0" destOrd="0" parTransId="{D704B7CF-BF38-4769-860C-CC0D0F3C249A}" sibTransId="{411B3599-FB46-45EC-8132-84E966842E68}"/>
    <dgm:cxn modelId="{4F997D85-50C6-4EE2-BF30-62CDADAD4AF3}" type="presOf" srcId="{89002DE6-BA1B-4D0A-B0EB-C404EB080299}" destId="{199EBD8D-6C0E-4ABF-B29A-DC5E267EBB9F}" srcOrd="0" destOrd="0" presId="urn:microsoft.com/office/officeart/2005/8/layout/list1"/>
    <dgm:cxn modelId="{E63435F3-5875-47B7-A829-2F84755F25E3}" type="presOf" srcId="{64D0C93C-F2B3-4572-8CA3-F5985813BD47}" destId="{6E5A7A72-BAAC-4C61-8B81-7BEB65C8C034}" srcOrd="0" destOrd="0" presId="urn:microsoft.com/office/officeart/2005/8/layout/list1"/>
    <dgm:cxn modelId="{7967D144-88AC-4EE1-9305-A7DCF61C5679}" type="presOf" srcId="{89002DE6-BA1B-4D0A-B0EB-C404EB080299}" destId="{A9E0886A-4016-48E9-9024-A2CC9B4F8FAA}" srcOrd="1" destOrd="0" presId="urn:microsoft.com/office/officeart/2005/8/layout/list1"/>
    <dgm:cxn modelId="{A38F26CC-01AD-4CF6-BC04-0D0929CD97D2}" type="presParOf" srcId="{6E5A7A72-BAAC-4C61-8B81-7BEB65C8C034}" destId="{6AB48A8E-1ED1-454C-AC59-5B04AD3D819E}" srcOrd="0" destOrd="0" presId="urn:microsoft.com/office/officeart/2005/8/layout/list1"/>
    <dgm:cxn modelId="{287049BC-57E9-42CF-988E-5D6AFBB01419}" type="presParOf" srcId="{6AB48A8E-1ED1-454C-AC59-5B04AD3D819E}" destId="{199EBD8D-6C0E-4ABF-B29A-DC5E267EBB9F}" srcOrd="0" destOrd="0" presId="urn:microsoft.com/office/officeart/2005/8/layout/list1"/>
    <dgm:cxn modelId="{DAFE8B2C-D33A-400C-9408-75620FCD17C3}" type="presParOf" srcId="{6AB48A8E-1ED1-454C-AC59-5B04AD3D819E}" destId="{A9E0886A-4016-48E9-9024-A2CC9B4F8FAA}" srcOrd="1" destOrd="0" presId="urn:microsoft.com/office/officeart/2005/8/layout/list1"/>
    <dgm:cxn modelId="{2DAFC01B-DDD1-40A3-AA68-5CCC5675DEAA}" type="presParOf" srcId="{6E5A7A72-BAAC-4C61-8B81-7BEB65C8C034}" destId="{7AB4D5FC-E900-44B2-8CB3-A67E6BE2FEC5}" srcOrd="1" destOrd="0" presId="urn:microsoft.com/office/officeart/2005/8/layout/list1"/>
    <dgm:cxn modelId="{7A41A16A-8ACB-456D-A82D-AA27DDE81B5A}" type="presParOf" srcId="{6E5A7A72-BAAC-4C61-8B81-7BEB65C8C034}" destId="{5656FE44-A957-404C-B650-64CE07CD39F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AF824D-2486-401B-98FD-4DF435631B5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FF2FB1-32A3-4FF5-BEC4-BC93D118EC77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pPr rtl="0"/>
          <a:r>
            <a:rPr lang="en-US" dirty="0" smtClean="0"/>
            <a:t>Innovative pedagogy is a teaching-learning approach that enables trainees to engage and understand areas of learning. </a:t>
          </a:r>
          <a:endParaRPr lang="en-US" dirty="0"/>
        </a:p>
      </dgm:t>
    </dgm:pt>
    <dgm:pt modelId="{21DC0AAD-ACBF-47CA-9CE7-0BF9FBF3307E}" type="parTrans" cxnId="{6C067176-A510-4B19-A43B-A4A5AC85701B}">
      <dgm:prSet/>
      <dgm:spPr/>
      <dgm:t>
        <a:bodyPr/>
        <a:lstStyle/>
        <a:p>
          <a:endParaRPr lang="en-US"/>
        </a:p>
      </dgm:t>
    </dgm:pt>
    <dgm:pt modelId="{88EAE84B-8FC4-445C-9C6E-CA5252C18921}" type="sibTrans" cxnId="{6C067176-A510-4B19-A43B-A4A5AC85701B}">
      <dgm:prSet/>
      <dgm:spPr/>
      <dgm:t>
        <a:bodyPr/>
        <a:lstStyle/>
        <a:p>
          <a:endParaRPr lang="en-US"/>
        </a:p>
      </dgm:t>
    </dgm:pt>
    <dgm:pt modelId="{97E2C71B-80E3-4945-A975-A322A8ED63CF}" type="pres">
      <dgm:prSet presAssocID="{CDAF824D-2486-401B-98FD-4DF435631B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03EBC3-1E00-41D5-A023-9752BB727EAF}" type="pres">
      <dgm:prSet presAssocID="{4DFF2FB1-32A3-4FF5-BEC4-BC93D118EC77}" presName="linNode" presStyleCnt="0"/>
      <dgm:spPr/>
    </dgm:pt>
    <dgm:pt modelId="{28841348-A4F9-49B2-A16E-84A603787989}" type="pres">
      <dgm:prSet presAssocID="{4DFF2FB1-32A3-4FF5-BEC4-BC93D118EC77}" presName="parentText" presStyleLbl="node1" presStyleIdx="0" presStyleCnt="1" custScaleX="119709" custLinFactNeighborX="-88889" custLinFactNeighborY="-8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2305E9-0C69-4D0F-83B5-1C035403B95F}" type="presOf" srcId="{CDAF824D-2486-401B-98FD-4DF435631B55}" destId="{97E2C71B-80E3-4945-A975-A322A8ED63CF}" srcOrd="0" destOrd="0" presId="urn:microsoft.com/office/officeart/2005/8/layout/vList5"/>
    <dgm:cxn modelId="{6C067176-A510-4B19-A43B-A4A5AC85701B}" srcId="{CDAF824D-2486-401B-98FD-4DF435631B55}" destId="{4DFF2FB1-32A3-4FF5-BEC4-BC93D118EC77}" srcOrd="0" destOrd="0" parTransId="{21DC0AAD-ACBF-47CA-9CE7-0BF9FBF3307E}" sibTransId="{88EAE84B-8FC4-445C-9C6E-CA5252C18921}"/>
    <dgm:cxn modelId="{00791461-118F-4908-81D5-7D664B555B63}" type="presOf" srcId="{4DFF2FB1-32A3-4FF5-BEC4-BC93D118EC77}" destId="{28841348-A4F9-49B2-A16E-84A603787989}" srcOrd="0" destOrd="0" presId="urn:microsoft.com/office/officeart/2005/8/layout/vList5"/>
    <dgm:cxn modelId="{713164D3-FD3C-45F2-8C0F-E7B5D06A704E}" type="presParOf" srcId="{97E2C71B-80E3-4945-A975-A322A8ED63CF}" destId="{1D03EBC3-1E00-41D5-A023-9752BB727EAF}" srcOrd="0" destOrd="0" presId="urn:microsoft.com/office/officeart/2005/8/layout/vList5"/>
    <dgm:cxn modelId="{70DE50D0-579E-42F1-A327-051D8F39742E}" type="presParOf" srcId="{1D03EBC3-1E00-41D5-A023-9752BB727EAF}" destId="{28841348-A4F9-49B2-A16E-84A60378798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879688-ED71-4CCE-B162-19DAA417D2F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266134-478E-47DC-AE75-D382047CB3A4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CA" smtClean="0"/>
            <a:t>Technology and Teaching-learning</a:t>
          </a:r>
          <a:endParaRPr lang="en-US"/>
        </a:p>
      </dgm:t>
    </dgm:pt>
    <dgm:pt modelId="{CF9E8D24-7602-4E4A-8D73-D9DDF45C947B}" type="parTrans" cxnId="{66846B9E-066E-49F7-A637-23822096D551}">
      <dgm:prSet/>
      <dgm:spPr/>
      <dgm:t>
        <a:bodyPr/>
        <a:lstStyle/>
        <a:p>
          <a:endParaRPr lang="en-US"/>
        </a:p>
      </dgm:t>
    </dgm:pt>
    <dgm:pt modelId="{D340793F-F453-4995-AAF5-341D7488DC72}" type="sibTrans" cxnId="{66846B9E-066E-49F7-A637-23822096D551}">
      <dgm:prSet/>
      <dgm:spPr/>
      <dgm:t>
        <a:bodyPr/>
        <a:lstStyle/>
        <a:p>
          <a:endParaRPr lang="en-US"/>
        </a:p>
      </dgm:t>
    </dgm:pt>
    <dgm:pt modelId="{4B9168A9-4F5E-4B4E-ACD0-0C06E0F85204}" type="pres">
      <dgm:prSet presAssocID="{4C879688-ED71-4CCE-B162-19DAA417D2F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0FD64F-C023-4F22-97EB-DE111B009BE8}" type="pres">
      <dgm:prSet presAssocID="{1C266134-478E-47DC-AE75-D382047CB3A4}" presName="parentLin" presStyleCnt="0"/>
      <dgm:spPr/>
    </dgm:pt>
    <dgm:pt modelId="{D419564E-9199-4846-8E19-80FBE87DB03E}" type="pres">
      <dgm:prSet presAssocID="{1C266134-478E-47DC-AE75-D382047CB3A4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6235DD84-A1E2-4219-9004-01FA24905C9C}" type="pres">
      <dgm:prSet presAssocID="{1C266134-478E-47DC-AE75-D382047CB3A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0CD47B-9B9E-4C0D-8185-4822E3E17BB5}" type="pres">
      <dgm:prSet presAssocID="{1C266134-478E-47DC-AE75-D382047CB3A4}" presName="negativeSpace" presStyleCnt="0"/>
      <dgm:spPr/>
    </dgm:pt>
    <dgm:pt modelId="{356CBD7C-7520-4DB2-8BA9-CEB78B8F3208}" type="pres">
      <dgm:prSet presAssocID="{1C266134-478E-47DC-AE75-D382047CB3A4}" presName="childText" presStyleLbl="conFgAcc1" presStyleIdx="0" presStyleCnt="1">
        <dgm:presLayoutVars>
          <dgm:bulletEnabled val="1"/>
        </dgm:presLayoutVars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</dgm:pt>
  </dgm:ptLst>
  <dgm:cxnLst>
    <dgm:cxn modelId="{66846B9E-066E-49F7-A637-23822096D551}" srcId="{4C879688-ED71-4CCE-B162-19DAA417D2FD}" destId="{1C266134-478E-47DC-AE75-D382047CB3A4}" srcOrd="0" destOrd="0" parTransId="{CF9E8D24-7602-4E4A-8D73-D9DDF45C947B}" sibTransId="{D340793F-F453-4995-AAF5-341D7488DC72}"/>
    <dgm:cxn modelId="{1649F105-BD76-4DA8-B4EE-40C583919DF1}" type="presOf" srcId="{1C266134-478E-47DC-AE75-D382047CB3A4}" destId="{6235DD84-A1E2-4219-9004-01FA24905C9C}" srcOrd="1" destOrd="0" presId="urn:microsoft.com/office/officeart/2005/8/layout/list1"/>
    <dgm:cxn modelId="{831524C6-9F0F-43E6-B633-68652CF6BEAB}" type="presOf" srcId="{1C266134-478E-47DC-AE75-D382047CB3A4}" destId="{D419564E-9199-4846-8E19-80FBE87DB03E}" srcOrd="0" destOrd="0" presId="urn:microsoft.com/office/officeart/2005/8/layout/list1"/>
    <dgm:cxn modelId="{120B93DA-15C7-4D90-813C-CBDD18B33340}" type="presOf" srcId="{4C879688-ED71-4CCE-B162-19DAA417D2FD}" destId="{4B9168A9-4F5E-4B4E-ACD0-0C06E0F85204}" srcOrd="0" destOrd="0" presId="urn:microsoft.com/office/officeart/2005/8/layout/list1"/>
    <dgm:cxn modelId="{95719FF5-4375-4E00-9572-442F93BC2BC6}" type="presParOf" srcId="{4B9168A9-4F5E-4B4E-ACD0-0C06E0F85204}" destId="{8B0FD64F-C023-4F22-97EB-DE111B009BE8}" srcOrd="0" destOrd="0" presId="urn:microsoft.com/office/officeart/2005/8/layout/list1"/>
    <dgm:cxn modelId="{F178A525-6835-4A26-9960-FB498615D4D7}" type="presParOf" srcId="{8B0FD64F-C023-4F22-97EB-DE111B009BE8}" destId="{D419564E-9199-4846-8E19-80FBE87DB03E}" srcOrd="0" destOrd="0" presId="urn:microsoft.com/office/officeart/2005/8/layout/list1"/>
    <dgm:cxn modelId="{C1973F4C-8127-4895-9209-53B342B381D3}" type="presParOf" srcId="{8B0FD64F-C023-4F22-97EB-DE111B009BE8}" destId="{6235DD84-A1E2-4219-9004-01FA24905C9C}" srcOrd="1" destOrd="0" presId="urn:microsoft.com/office/officeart/2005/8/layout/list1"/>
    <dgm:cxn modelId="{E7114F3D-525D-4170-9F32-B92D142183E4}" type="presParOf" srcId="{4B9168A9-4F5E-4B4E-ACD0-0C06E0F85204}" destId="{220CD47B-9B9E-4C0D-8185-4822E3E17BB5}" srcOrd="1" destOrd="0" presId="urn:microsoft.com/office/officeart/2005/8/layout/list1"/>
    <dgm:cxn modelId="{7330AEE7-8279-4D13-90F7-BDC8C7A88E54}" type="presParOf" srcId="{4B9168A9-4F5E-4B4E-ACD0-0C06E0F85204}" destId="{356CBD7C-7520-4DB2-8BA9-CEB78B8F320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75940C4-A39C-43D4-A1CD-B181C457CC3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5BD61A-0126-461A-A7E3-E5A579790ED5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pPr rtl="0"/>
          <a:r>
            <a:rPr lang="en-US" dirty="0" smtClean="0"/>
            <a:t>Digital technologies change our way of life, ways of communication, way of thinking, feelings, and channels of influence on other people, social skills, and social behavior. </a:t>
          </a:r>
          <a:endParaRPr lang="en-US" dirty="0"/>
        </a:p>
      </dgm:t>
    </dgm:pt>
    <dgm:pt modelId="{8793081E-5936-433A-8777-DC0CF9F4D6BA}" type="parTrans" cxnId="{3435C465-D557-441D-8BA0-33E3D681CA8B}">
      <dgm:prSet/>
      <dgm:spPr/>
      <dgm:t>
        <a:bodyPr/>
        <a:lstStyle/>
        <a:p>
          <a:endParaRPr lang="en-US"/>
        </a:p>
      </dgm:t>
    </dgm:pt>
    <dgm:pt modelId="{93552272-B30B-46E6-8838-EAEEBC6CD763}" type="sibTrans" cxnId="{3435C465-D557-441D-8BA0-33E3D681CA8B}">
      <dgm:prSet/>
      <dgm:spPr/>
      <dgm:t>
        <a:bodyPr/>
        <a:lstStyle/>
        <a:p>
          <a:endParaRPr lang="en-US"/>
        </a:p>
      </dgm:t>
    </dgm:pt>
    <dgm:pt modelId="{69A4E725-D231-4F0C-A723-994713A33C9C}" type="pres">
      <dgm:prSet presAssocID="{575940C4-A39C-43D4-A1CD-B181C457CC3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E47FCE-00F5-48F0-8612-4AEF65F1FFAE}" type="pres">
      <dgm:prSet presAssocID="{CE5BD61A-0126-461A-A7E3-E5A579790ED5}" presName="linNode" presStyleCnt="0"/>
      <dgm:spPr/>
    </dgm:pt>
    <dgm:pt modelId="{6FEB86EA-C07C-4EE6-9646-CEEF35128000}" type="pres">
      <dgm:prSet presAssocID="{CE5BD61A-0126-461A-A7E3-E5A579790ED5}" presName="parentText" presStyleLbl="node1" presStyleIdx="0" presStyleCnt="1" custScaleX="132444" custScaleY="590370" custLinFactNeighborX="-88889" custLinFactNeighborY="-636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35C465-D557-441D-8BA0-33E3D681CA8B}" srcId="{575940C4-A39C-43D4-A1CD-B181C457CC31}" destId="{CE5BD61A-0126-461A-A7E3-E5A579790ED5}" srcOrd="0" destOrd="0" parTransId="{8793081E-5936-433A-8777-DC0CF9F4D6BA}" sibTransId="{93552272-B30B-46E6-8838-EAEEBC6CD763}"/>
    <dgm:cxn modelId="{71724149-1B57-48B4-9A08-018636FE7405}" type="presOf" srcId="{CE5BD61A-0126-461A-A7E3-E5A579790ED5}" destId="{6FEB86EA-C07C-4EE6-9646-CEEF35128000}" srcOrd="0" destOrd="0" presId="urn:microsoft.com/office/officeart/2005/8/layout/vList5"/>
    <dgm:cxn modelId="{7B107A00-D3E7-4298-8D93-EF1DA78DFADE}" type="presOf" srcId="{575940C4-A39C-43D4-A1CD-B181C457CC31}" destId="{69A4E725-D231-4F0C-A723-994713A33C9C}" srcOrd="0" destOrd="0" presId="urn:microsoft.com/office/officeart/2005/8/layout/vList5"/>
    <dgm:cxn modelId="{1C4823B6-A556-446A-A2A0-77D0E31E4BE8}" type="presParOf" srcId="{69A4E725-D231-4F0C-A723-994713A33C9C}" destId="{B4E47FCE-00F5-48F0-8612-4AEF65F1FFAE}" srcOrd="0" destOrd="0" presId="urn:microsoft.com/office/officeart/2005/8/layout/vList5"/>
    <dgm:cxn modelId="{5F4B9D2B-423B-44E8-B175-4B9C8727EDB2}" type="presParOf" srcId="{B4E47FCE-00F5-48F0-8612-4AEF65F1FFAE}" destId="{6FEB86EA-C07C-4EE6-9646-CEEF3512800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3DEC191-A676-455A-A08D-3E0F08C06D3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BCC261-843F-4DED-BEB5-B93B1901E14C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pPr rtl="0"/>
          <a:r>
            <a:rPr lang="en-CA" dirty="0" smtClean="0"/>
            <a:t>Traditional way  vs Innovative way</a:t>
          </a:r>
          <a:endParaRPr lang="en-US" dirty="0"/>
        </a:p>
      </dgm:t>
    </dgm:pt>
    <dgm:pt modelId="{607DDEB0-EA0E-417A-A988-0B1C50A65A95}" type="parTrans" cxnId="{14CEE396-A042-483E-B858-C89C43464862}">
      <dgm:prSet/>
      <dgm:spPr/>
      <dgm:t>
        <a:bodyPr/>
        <a:lstStyle/>
        <a:p>
          <a:endParaRPr lang="en-US"/>
        </a:p>
      </dgm:t>
    </dgm:pt>
    <dgm:pt modelId="{85433ED9-00C5-414F-85FE-46B670315447}" type="sibTrans" cxnId="{14CEE396-A042-483E-B858-C89C43464862}">
      <dgm:prSet/>
      <dgm:spPr/>
      <dgm:t>
        <a:bodyPr/>
        <a:lstStyle/>
        <a:p>
          <a:endParaRPr lang="en-US"/>
        </a:p>
      </dgm:t>
    </dgm:pt>
    <dgm:pt modelId="{E9594AF4-EA89-4B52-9A5F-6443B522948E}" type="pres">
      <dgm:prSet presAssocID="{23DEC191-A676-455A-A08D-3E0F08C06D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6B29AE-762C-49F5-9FDF-7F1D3C928805}" type="pres">
      <dgm:prSet presAssocID="{53BCC261-843F-4DED-BEB5-B93B1901E14C}" presName="parentLin" presStyleCnt="0"/>
      <dgm:spPr/>
    </dgm:pt>
    <dgm:pt modelId="{CC5B0875-029E-4F9B-8218-D66BBB35C5D1}" type="pres">
      <dgm:prSet presAssocID="{53BCC261-843F-4DED-BEB5-B93B1901E14C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66D244F5-5B31-4575-9A4A-1177D3071E2D}" type="pres">
      <dgm:prSet presAssocID="{53BCC261-843F-4DED-BEB5-B93B1901E14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E4BF1-BABB-4DF1-8279-6D730F503397}" type="pres">
      <dgm:prSet presAssocID="{53BCC261-843F-4DED-BEB5-B93B1901E14C}" presName="negativeSpace" presStyleCnt="0"/>
      <dgm:spPr/>
    </dgm:pt>
    <dgm:pt modelId="{C87EEE1E-D940-4BF0-9434-A5591E4071B1}" type="pres">
      <dgm:prSet presAssocID="{53BCC261-843F-4DED-BEB5-B93B1901E14C}" presName="childText" presStyleLbl="conFgAcc1" presStyleIdx="0" presStyleCnt="1">
        <dgm:presLayoutVars>
          <dgm:bulletEnabled val="1"/>
        </dgm:presLayoutVars>
      </dgm:prSet>
      <dgm:spPr>
        <a:solidFill>
          <a:schemeClr val="accent5">
            <a:alpha val="90000"/>
          </a:schemeClr>
        </a:solidFill>
      </dgm:spPr>
    </dgm:pt>
  </dgm:ptLst>
  <dgm:cxnLst>
    <dgm:cxn modelId="{89CAC399-32E8-43CF-88A5-C09B548A22F3}" type="presOf" srcId="{53BCC261-843F-4DED-BEB5-B93B1901E14C}" destId="{CC5B0875-029E-4F9B-8218-D66BBB35C5D1}" srcOrd="0" destOrd="0" presId="urn:microsoft.com/office/officeart/2005/8/layout/list1"/>
    <dgm:cxn modelId="{9187B19C-3E0A-4641-A63A-37DD11456684}" type="presOf" srcId="{23DEC191-A676-455A-A08D-3E0F08C06D36}" destId="{E9594AF4-EA89-4B52-9A5F-6443B522948E}" srcOrd="0" destOrd="0" presId="urn:microsoft.com/office/officeart/2005/8/layout/list1"/>
    <dgm:cxn modelId="{A7389BFE-7826-4285-8844-8DF67A8CD12E}" type="presOf" srcId="{53BCC261-843F-4DED-BEB5-B93B1901E14C}" destId="{66D244F5-5B31-4575-9A4A-1177D3071E2D}" srcOrd="1" destOrd="0" presId="urn:microsoft.com/office/officeart/2005/8/layout/list1"/>
    <dgm:cxn modelId="{14CEE396-A042-483E-B858-C89C43464862}" srcId="{23DEC191-A676-455A-A08D-3E0F08C06D36}" destId="{53BCC261-843F-4DED-BEB5-B93B1901E14C}" srcOrd="0" destOrd="0" parTransId="{607DDEB0-EA0E-417A-A988-0B1C50A65A95}" sibTransId="{85433ED9-00C5-414F-85FE-46B670315447}"/>
    <dgm:cxn modelId="{8800A096-2CD4-44D3-A952-60B820D449A1}" type="presParOf" srcId="{E9594AF4-EA89-4B52-9A5F-6443B522948E}" destId="{D16B29AE-762C-49F5-9FDF-7F1D3C928805}" srcOrd="0" destOrd="0" presId="urn:microsoft.com/office/officeart/2005/8/layout/list1"/>
    <dgm:cxn modelId="{58C0E98D-B386-4B8B-8157-3B73DCF43462}" type="presParOf" srcId="{D16B29AE-762C-49F5-9FDF-7F1D3C928805}" destId="{CC5B0875-029E-4F9B-8218-D66BBB35C5D1}" srcOrd="0" destOrd="0" presId="urn:microsoft.com/office/officeart/2005/8/layout/list1"/>
    <dgm:cxn modelId="{BD734968-9F13-4F30-B36A-EAE651A93C2D}" type="presParOf" srcId="{D16B29AE-762C-49F5-9FDF-7F1D3C928805}" destId="{66D244F5-5B31-4575-9A4A-1177D3071E2D}" srcOrd="1" destOrd="0" presId="urn:microsoft.com/office/officeart/2005/8/layout/list1"/>
    <dgm:cxn modelId="{75A8A535-F831-419F-B930-00504672337F}" type="presParOf" srcId="{E9594AF4-EA89-4B52-9A5F-6443B522948E}" destId="{D00E4BF1-BABB-4DF1-8279-6D730F503397}" srcOrd="1" destOrd="0" presId="urn:microsoft.com/office/officeart/2005/8/layout/list1"/>
    <dgm:cxn modelId="{3D825A2F-7BFA-4C86-882B-D78715C693A3}" type="presParOf" srcId="{E9594AF4-EA89-4B52-9A5F-6443B522948E}" destId="{C87EEE1E-D940-4BF0-9434-A5591E4071B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C45385-7CB8-471C-921B-065FB713EF3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373234-EA76-4D79-AA22-06D2FD5310D9}">
      <dgm:prSet/>
      <dgm:spPr/>
      <dgm:t>
        <a:bodyPr/>
        <a:lstStyle/>
        <a:p>
          <a:pPr rtl="0"/>
          <a:r>
            <a:rPr lang="en-US" smtClean="0"/>
            <a:t>What is learning?</a:t>
          </a:r>
          <a:endParaRPr lang="en-US"/>
        </a:p>
      </dgm:t>
    </dgm:pt>
    <dgm:pt modelId="{C4C26130-6A29-495D-8F83-BFD664BC7CF5}" type="parTrans" cxnId="{A89F7C46-5A5C-4D80-AC81-4661C19CC092}">
      <dgm:prSet/>
      <dgm:spPr/>
      <dgm:t>
        <a:bodyPr/>
        <a:lstStyle/>
        <a:p>
          <a:endParaRPr lang="en-US"/>
        </a:p>
      </dgm:t>
    </dgm:pt>
    <dgm:pt modelId="{F21B86A6-D6F5-487C-A4FC-B8C7CD149D2B}" type="sibTrans" cxnId="{A89F7C46-5A5C-4D80-AC81-4661C19CC092}">
      <dgm:prSet/>
      <dgm:spPr/>
      <dgm:t>
        <a:bodyPr/>
        <a:lstStyle/>
        <a:p>
          <a:endParaRPr lang="en-US"/>
        </a:p>
      </dgm:t>
    </dgm:pt>
    <dgm:pt modelId="{9E364E72-1524-4774-8E7F-41B3D557B66D}" type="pres">
      <dgm:prSet presAssocID="{C0C45385-7CB8-471C-921B-065FB713EF3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CC5B70-D10C-446B-97A9-DC882268BFC8}" type="pres">
      <dgm:prSet presAssocID="{2E373234-EA76-4D79-AA22-06D2FD5310D9}" presName="parentLin" presStyleCnt="0"/>
      <dgm:spPr/>
    </dgm:pt>
    <dgm:pt modelId="{9D8C6FDF-8CCE-4B7C-98BF-4B16F9C2AC06}" type="pres">
      <dgm:prSet presAssocID="{2E373234-EA76-4D79-AA22-06D2FD5310D9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6D5D8B59-10FA-4166-9181-8C4AB06CDC4F}" type="pres">
      <dgm:prSet presAssocID="{2E373234-EA76-4D79-AA22-06D2FD5310D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CF387-0AF2-4EFB-92DB-23CA4026A60E}" type="pres">
      <dgm:prSet presAssocID="{2E373234-EA76-4D79-AA22-06D2FD5310D9}" presName="negativeSpace" presStyleCnt="0"/>
      <dgm:spPr/>
    </dgm:pt>
    <dgm:pt modelId="{37D1F6C9-5162-469A-BF62-4C911570E78A}" type="pres">
      <dgm:prSet presAssocID="{2E373234-EA76-4D79-AA22-06D2FD5310D9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A89F7C46-5A5C-4D80-AC81-4661C19CC092}" srcId="{C0C45385-7CB8-471C-921B-065FB713EF3A}" destId="{2E373234-EA76-4D79-AA22-06D2FD5310D9}" srcOrd="0" destOrd="0" parTransId="{C4C26130-6A29-495D-8F83-BFD664BC7CF5}" sibTransId="{F21B86A6-D6F5-487C-A4FC-B8C7CD149D2B}"/>
    <dgm:cxn modelId="{22E47710-BE0B-401A-A865-7E64D816AAD2}" type="presOf" srcId="{2E373234-EA76-4D79-AA22-06D2FD5310D9}" destId="{9D8C6FDF-8CCE-4B7C-98BF-4B16F9C2AC06}" srcOrd="0" destOrd="0" presId="urn:microsoft.com/office/officeart/2005/8/layout/list1"/>
    <dgm:cxn modelId="{643C2F32-BEC5-496D-931B-539D2FA36566}" type="presOf" srcId="{C0C45385-7CB8-471C-921B-065FB713EF3A}" destId="{9E364E72-1524-4774-8E7F-41B3D557B66D}" srcOrd="0" destOrd="0" presId="urn:microsoft.com/office/officeart/2005/8/layout/list1"/>
    <dgm:cxn modelId="{0E6F9BAB-3F2A-4B38-975D-29FAB72EB873}" type="presOf" srcId="{2E373234-EA76-4D79-AA22-06D2FD5310D9}" destId="{6D5D8B59-10FA-4166-9181-8C4AB06CDC4F}" srcOrd="1" destOrd="0" presId="urn:microsoft.com/office/officeart/2005/8/layout/list1"/>
    <dgm:cxn modelId="{9184967E-2ABB-4F9D-903C-298455C2F675}" type="presParOf" srcId="{9E364E72-1524-4774-8E7F-41B3D557B66D}" destId="{29CC5B70-D10C-446B-97A9-DC882268BFC8}" srcOrd="0" destOrd="0" presId="urn:microsoft.com/office/officeart/2005/8/layout/list1"/>
    <dgm:cxn modelId="{40847B31-E3B1-4E7E-B3AC-446CCB560E1A}" type="presParOf" srcId="{29CC5B70-D10C-446B-97A9-DC882268BFC8}" destId="{9D8C6FDF-8CCE-4B7C-98BF-4B16F9C2AC06}" srcOrd="0" destOrd="0" presId="urn:microsoft.com/office/officeart/2005/8/layout/list1"/>
    <dgm:cxn modelId="{4A5E4A44-59B7-43DA-AE79-E46BFC3EA460}" type="presParOf" srcId="{29CC5B70-D10C-446B-97A9-DC882268BFC8}" destId="{6D5D8B59-10FA-4166-9181-8C4AB06CDC4F}" srcOrd="1" destOrd="0" presId="urn:microsoft.com/office/officeart/2005/8/layout/list1"/>
    <dgm:cxn modelId="{513B31E0-961F-406C-9546-91214B049100}" type="presParOf" srcId="{9E364E72-1524-4774-8E7F-41B3D557B66D}" destId="{28ECF387-0AF2-4EFB-92DB-23CA4026A60E}" srcOrd="1" destOrd="0" presId="urn:microsoft.com/office/officeart/2005/8/layout/list1"/>
    <dgm:cxn modelId="{AC9EF05C-2E1F-481B-9B07-7D1F372D134E}" type="presParOf" srcId="{9E364E72-1524-4774-8E7F-41B3D557B66D}" destId="{37D1F6C9-5162-469A-BF62-4C911570E78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A6C1F-ED36-4759-812F-C99DAFA32738}">
      <dsp:nvSpPr>
        <dsp:cNvPr id="0" name=""/>
        <dsp:cNvSpPr/>
      </dsp:nvSpPr>
      <dsp:spPr>
        <a:xfrm>
          <a:off x="0" y="969340"/>
          <a:ext cx="9144000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E07960-FB36-40CF-B97E-D17E28EB0822}">
      <dsp:nvSpPr>
        <dsp:cNvPr id="0" name=""/>
        <dsp:cNvSpPr/>
      </dsp:nvSpPr>
      <dsp:spPr>
        <a:xfrm>
          <a:off x="457200" y="334659"/>
          <a:ext cx="6400800" cy="1269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4300" kern="1200" smtClean="0"/>
            <a:t>Innovative Pedagogy Skills</a:t>
          </a:r>
          <a:endParaRPr lang="en-US" sz="4300" kern="1200"/>
        </a:p>
      </dsp:txBody>
      <dsp:txXfrm>
        <a:off x="519165" y="396624"/>
        <a:ext cx="6276870" cy="114543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6C132-86F8-47D0-8C31-289A32275F86}">
      <dsp:nvSpPr>
        <dsp:cNvPr id="0" name=""/>
        <dsp:cNvSpPr/>
      </dsp:nvSpPr>
      <dsp:spPr>
        <a:xfrm rot="5400000">
          <a:off x="5429715" y="-1417489"/>
          <a:ext cx="2919306" cy="64841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smtClean="0"/>
            <a:t>Think</a:t>
          </a:r>
          <a:endParaRPr lang="en-US" sz="2600" kern="120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smtClean="0"/>
            <a:t>Read</a:t>
          </a:r>
          <a:endParaRPr lang="en-US" sz="2600" kern="120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smtClean="0"/>
            <a:t>Write</a:t>
          </a:r>
          <a:endParaRPr lang="en-US" sz="2600" kern="120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smtClean="0"/>
            <a:t>Do</a:t>
          </a:r>
          <a:endParaRPr lang="en-US" sz="2600" kern="120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smtClean="0"/>
            <a:t>Share</a:t>
          </a:r>
          <a:endParaRPr lang="en-US" sz="2600" kern="120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Compromise for further learning</a:t>
          </a:r>
          <a:endParaRPr lang="en-US" sz="2600" kern="1200" dirty="0"/>
        </a:p>
      </dsp:txBody>
      <dsp:txXfrm rot="-5400000">
        <a:off x="3647313" y="507422"/>
        <a:ext cx="6341603" cy="2634288"/>
      </dsp:txXfrm>
    </dsp:sp>
    <dsp:sp modelId="{648FA3F1-7F51-461B-A6D8-B60B9A6134E3}">
      <dsp:nvSpPr>
        <dsp:cNvPr id="0" name=""/>
        <dsp:cNvSpPr/>
      </dsp:nvSpPr>
      <dsp:spPr>
        <a:xfrm>
          <a:off x="0" y="0"/>
          <a:ext cx="3647313" cy="36491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smtClean="0"/>
            <a:t>Learn is to:</a:t>
          </a:r>
          <a:endParaRPr lang="en-US" sz="6500" kern="1200"/>
        </a:p>
      </dsp:txBody>
      <dsp:txXfrm>
        <a:off x="178047" y="178047"/>
        <a:ext cx="3291219" cy="329303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C9D235-06F3-4ECA-B983-3557368733CE}">
      <dsp:nvSpPr>
        <dsp:cNvPr id="0" name=""/>
        <dsp:cNvSpPr/>
      </dsp:nvSpPr>
      <dsp:spPr>
        <a:xfrm>
          <a:off x="0" y="490521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063C5C-B08C-4AE6-BCB1-37B2E6412189}">
      <dsp:nvSpPr>
        <dsp:cNvPr id="0" name=""/>
        <dsp:cNvSpPr/>
      </dsp:nvSpPr>
      <dsp:spPr>
        <a:xfrm>
          <a:off x="525780" y="3441"/>
          <a:ext cx="736092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300" kern="1200" smtClean="0"/>
            <a:t>Active and Passive Learning</a:t>
          </a:r>
          <a:endParaRPr lang="en-US" sz="3300" kern="1200"/>
        </a:p>
      </dsp:txBody>
      <dsp:txXfrm>
        <a:off x="573335" y="50996"/>
        <a:ext cx="7265810" cy="87905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D6077-AB6A-41E7-84CF-42673B433662}">
      <dsp:nvSpPr>
        <dsp:cNvPr id="0" name=""/>
        <dsp:cNvSpPr/>
      </dsp:nvSpPr>
      <dsp:spPr>
        <a:xfrm>
          <a:off x="0" y="540213"/>
          <a:ext cx="10131425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38A259-5483-4973-93D7-E1E5EBBC9E4F}">
      <dsp:nvSpPr>
        <dsp:cNvPr id="0" name=""/>
        <dsp:cNvSpPr/>
      </dsp:nvSpPr>
      <dsp:spPr>
        <a:xfrm>
          <a:off x="506571" y="8853"/>
          <a:ext cx="7091997" cy="1062720"/>
        </a:xfrm>
        <a:prstGeom prst="roundRect">
          <a:avLst/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061" tIns="0" rIns="268061" bIns="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/>
            <a:t>Domain of Learning</a:t>
          </a:r>
          <a:endParaRPr lang="en-US" sz="3600" kern="1200"/>
        </a:p>
      </dsp:txBody>
      <dsp:txXfrm>
        <a:off x="558449" y="60731"/>
        <a:ext cx="6988241" cy="95896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E8203-17AD-4673-9013-419BE0F3A46B}">
      <dsp:nvSpPr>
        <dsp:cNvPr id="0" name=""/>
        <dsp:cNvSpPr/>
      </dsp:nvSpPr>
      <dsp:spPr>
        <a:xfrm>
          <a:off x="2803" y="1172103"/>
          <a:ext cx="3047337" cy="166211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Cognitive</a:t>
          </a:r>
          <a:endParaRPr lang="en-US" sz="2400" b="1" kern="1200" dirty="0"/>
        </a:p>
      </dsp:txBody>
      <dsp:txXfrm>
        <a:off x="41053" y="1210353"/>
        <a:ext cx="2970837" cy="1229447"/>
      </dsp:txXfrm>
    </dsp:sp>
    <dsp:sp modelId="{B6F7BCE9-4313-4BA2-9C0A-015ECE758E94}">
      <dsp:nvSpPr>
        <dsp:cNvPr id="0" name=""/>
        <dsp:cNvSpPr/>
      </dsp:nvSpPr>
      <dsp:spPr>
        <a:xfrm>
          <a:off x="1598546" y="804830"/>
          <a:ext cx="3360210" cy="3360210"/>
        </a:xfrm>
        <a:prstGeom prst="leftCircularArrow">
          <a:avLst>
            <a:gd name="adj1" fmla="val 2687"/>
            <a:gd name="adj2" fmla="val 327118"/>
            <a:gd name="adj3" fmla="val 2289497"/>
            <a:gd name="adj4" fmla="val 9211357"/>
            <a:gd name="adj5" fmla="val 31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215B4D-7E02-4E18-A692-C1BB53E61A2B}">
      <dsp:nvSpPr>
        <dsp:cNvPr id="0" name=""/>
        <dsp:cNvSpPr/>
      </dsp:nvSpPr>
      <dsp:spPr>
        <a:xfrm>
          <a:off x="966696" y="2478050"/>
          <a:ext cx="1791284" cy="7123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Knowledge</a:t>
          </a:r>
          <a:endParaRPr lang="en-US" sz="2800" kern="1200"/>
        </a:p>
      </dsp:txBody>
      <dsp:txXfrm>
        <a:off x="987560" y="2498914"/>
        <a:ext cx="1749556" cy="670606"/>
      </dsp:txXfrm>
    </dsp:sp>
    <dsp:sp modelId="{FC43B122-EBD1-4148-B78A-83858BE2721E}">
      <dsp:nvSpPr>
        <dsp:cNvPr id="0" name=""/>
        <dsp:cNvSpPr/>
      </dsp:nvSpPr>
      <dsp:spPr>
        <a:xfrm>
          <a:off x="3501515" y="1321610"/>
          <a:ext cx="3090342" cy="166211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Psychomotor</a:t>
          </a:r>
          <a:endParaRPr lang="en-US" sz="2400" b="1" kern="1200" dirty="0"/>
        </a:p>
      </dsp:txBody>
      <dsp:txXfrm>
        <a:off x="3539765" y="1716027"/>
        <a:ext cx="3013842" cy="1229447"/>
      </dsp:txXfrm>
    </dsp:sp>
    <dsp:sp modelId="{556CC6E4-0060-4D11-8826-0AE84D6BF42B}">
      <dsp:nvSpPr>
        <dsp:cNvPr id="0" name=""/>
        <dsp:cNvSpPr/>
      </dsp:nvSpPr>
      <dsp:spPr>
        <a:xfrm>
          <a:off x="5038081" y="-156148"/>
          <a:ext cx="3649973" cy="3649973"/>
        </a:xfrm>
        <a:prstGeom prst="circularArrow">
          <a:avLst>
            <a:gd name="adj1" fmla="val 2474"/>
            <a:gd name="adj2" fmla="val 299660"/>
            <a:gd name="adj3" fmla="val 19524830"/>
            <a:gd name="adj4" fmla="val 12575511"/>
            <a:gd name="adj5" fmla="val 288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667B1B-A837-4BD9-834B-57069E2A4344}">
      <dsp:nvSpPr>
        <dsp:cNvPr id="0" name=""/>
        <dsp:cNvSpPr/>
      </dsp:nvSpPr>
      <dsp:spPr>
        <a:xfrm>
          <a:off x="4465548" y="815935"/>
          <a:ext cx="1791284" cy="7123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Skills</a:t>
          </a:r>
          <a:endParaRPr lang="en-US" sz="2800" kern="1200"/>
        </a:p>
      </dsp:txBody>
      <dsp:txXfrm>
        <a:off x="4486412" y="836799"/>
        <a:ext cx="1749556" cy="670606"/>
      </dsp:txXfrm>
    </dsp:sp>
    <dsp:sp modelId="{DD9DEB9D-2B75-4675-BDFC-89F5B87F7D40}">
      <dsp:nvSpPr>
        <dsp:cNvPr id="0" name=""/>
        <dsp:cNvSpPr/>
      </dsp:nvSpPr>
      <dsp:spPr>
        <a:xfrm>
          <a:off x="7000508" y="1172103"/>
          <a:ext cx="3154304" cy="166211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Affective</a:t>
          </a:r>
          <a:endParaRPr lang="en-US" sz="2400" b="1" kern="1200" dirty="0"/>
        </a:p>
      </dsp:txBody>
      <dsp:txXfrm>
        <a:off x="7038758" y="1210353"/>
        <a:ext cx="3077804" cy="1229447"/>
      </dsp:txXfrm>
    </dsp:sp>
    <dsp:sp modelId="{CA4EF445-F0AF-43AC-847A-4D0926E62310}">
      <dsp:nvSpPr>
        <dsp:cNvPr id="0" name=""/>
        <dsp:cNvSpPr/>
      </dsp:nvSpPr>
      <dsp:spPr>
        <a:xfrm>
          <a:off x="8017884" y="2478050"/>
          <a:ext cx="1791284" cy="7123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Attitude</a:t>
          </a:r>
          <a:endParaRPr lang="en-US" sz="2800" kern="1200"/>
        </a:p>
      </dsp:txBody>
      <dsp:txXfrm>
        <a:off x="8038748" y="2498914"/>
        <a:ext cx="1749556" cy="67060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7B76A-F542-417E-A5AD-A51679BB6848}">
      <dsp:nvSpPr>
        <dsp:cNvPr id="0" name=""/>
        <dsp:cNvSpPr/>
      </dsp:nvSpPr>
      <dsp:spPr>
        <a:xfrm>
          <a:off x="0" y="540213"/>
          <a:ext cx="10131425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850DAB-7304-4E2D-B7DC-A8692668AE82}">
      <dsp:nvSpPr>
        <dsp:cNvPr id="0" name=""/>
        <dsp:cNvSpPr/>
      </dsp:nvSpPr>
      <dsp:spPr>
        <a:xfrm>
          <a:off x="506571" y="8853"/>
          <a:ext cx="7091997" cy="106272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268061" tIns="0" rIns="268061" bIns="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/>
            <a:t>Understanding learning sytles</a:t>
          </a:r>
          <a:endParaRPr lang="en-US" sz="3600" kern="1200"/>
        </a:p>
      </dsp:txBody>
      <dsp:txXfrm>
        <a:off x="558449" y="60731"/>
        <a:ext cx="6988241" cy="95896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E1A37-43AA-4AAB-AA5A-59BAF2296E81}">
      <dsp:nvSpPr>
        <dsp:cNvPr id="0" name=""/>
        <dsp:cNvSpPr/>
      </dsp:nvSpPr>
      <dsp:spPr>
        <a:xfrm>
          <a:off x="0" y="490521"/>
          <a:ext cx="10515600" cy="831600"/>
        </a:xfrm>
        <a:prstGeom prst="rect">
          <a:avLst/>
        </a:prstGeom>
        <a:solidFill>
          <a:schemeClr val="accent5">
            <a:lumMod val="75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10BD3A-3BA9-4A7D-96D0-E0AAC2EC58E4}">
      <dsp:nvSpPr>
        <dsp:cNvPr id="0" name=""/>
        <dsp:cNvSpPr/>
      </dsp:nvSpPr>
      <dsp:spPr>
        <a:xfrm>
          <a:off x="525780" y="3441"/>
          <a:ext cx="7360920" cy="97416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300" kern="1200" smtClean="0"/>
            <a:t>Adult learning</a:t>
          </a:r>
          <a:endParaRPr lang="en-US" sz="3300" kern="1200"/>
        </a:p>
      </dsp:txBody>
      <dsp:txXfrm>
        <a:off x="573335" y="50996"/>
        <a:ext cx="7265810" cy="87905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AADBA4-22D5-4BA0-A466-CA2FE725E812}">
      <dsp:nvSpPr>
        <dsp:cNvPr id="0" name=""/>
        <dsp:cNvSpPr/>
      </dsp:nvSpPr>
      <dsp:spPr>
        <a:xfrm>
          <a:off x="3364992" y="371"/>
          <a:ext cx="3785616" cy="595971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smtClean="0"/>
            <a:t>Respect </a:t>
          </a:r>
          <a:endParaRPr lang="en-US" sz="3000" kern="1200"/>
        </a:p>
      </dsp:txBody>
      <dsp:txXfrm>
        <a:off x="3394085" y="29464"/>
        <a:ext cx="3727430" cy="537785"/>
      </dsp:txXfrm>
    </dsp:sp>
    <dsp:sp modelId="{3F2AFCF3-368B-47A4-B3B4-B3FCF75B5CAE}">
      <dsp:nvSpPr>
        <dsp:cNvPr id="0" name=""/>
        <dsp:cNvSpPr/>
      </dsp:nvSpPr>
      <dsp:spPr>
        <a:xfrm>
          <a:off x="3364992" y="626142"/>
          <a:ext cx="3785616" cy="595971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smtClean="0"/>
            <a:t>Affirmation </a:t>
          </a:r>
          <a:endParaRPr lang="en-US" sz="3000" kern="1200"/>
        </a:p>
      </dsp:txBody>
      <dsp:txXfrm>
        <a:off x="3394085" y="655235"/>
        <a:ext cx="3727430" cy="537785"/>
      </dsp:txXfrm>
    </dsp:sp>
    <dsp:sp modelId="{2CF8ACC1-25E6-40AA-9E47-890B1BA341E4}">
      <dsp:nvSpPr>
        <dsp:cNvPr id="0" name=""/>
        <dsp:cNvSpPr/>
      </dsp:nvSpPr>
      <dsp:spPr>
        <a:xfrm>
          <a:off x="3364992" y="1251912"/>
          <a:ext cx="3785616" cy="5959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smtClean="0"/>
            <a:t>Experience</a:t>
          </a:r>
          <a:endParaRPr lang="en-US" sz="3000" kern="1200"/>
        </a:p>
      </dsp:txBody>
      <dsp:txXfrm>
        <a:off x="3394085" y="1281005"/>
        <a:ext cx="3727430" cy="537785"/>
      </dsp:txXfrm>
    </dsp:sp>
    <dsp:sp modelId="{DD052F2C-2D88-453A-B46F-65DBE153414B}">
      <dsp:nvSpPr>
        <dsp:cNvPr id="0" name=""/>
        <dsp:cNvSpPr/>
      </dsp:nvSpPr>
      <dsp:spPr>
        <a:xfrm>
          <a:off x="3364992" y="1877683"/>
          <a:ext cx="3785616" cy="595971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Relevance </a:t>
          </a:r>
          <a:endParaRPr lang="en-US" sz="3000" kern="1200" dirty="0"/>
        </a:p>
      </dsp:txBody>
      <dsp:txXfrm>
        <a:off x="3394085" y="1906776"/>
        <a:ext cx="3727430" cy="537785"/>
      </dsp:txXfrm>
    </dsp:sp>
    <dsp:sp modelId="{4CD9F1B7-507C-4119-829F-5FF4FF1838EE}">
      <dsp:nvSpPr>
        <dsp:cNvPr id="0" name=""/>
        <dsp:cNvSpPr/>
      </dsp:nvSpPr>
      <dsp:spPr>
        <a:xfrm>
          <a:off x="3364992" y="2503453"/>
          <a:ext cx="3785616" cy="595971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smtClean="0"/>
            <a:t>Dialogue </a:t>
          </a:r>
          <a:endParaRPr lang="en-US" sz="3000" kern="1200"/>
        </a:p>
      </dsp:txBody>
      <dsp:txXfrm>
        <a:off x="3394085" y="2532546"/>
        <a:ext cx="3727430" cy="537785"/>
      </dsp:txXfrm>
    </dsp:sp>
    <dsp:sp modelId="{5556E280-7CE8-4A56-9184-6ABB4362C475}">
      <dsp:nvSpPr>
        <dsp:cNvPr id="0" name=""/>
        <dsp:cNvSpPr/>
      </dsp:nvSpPr>
      <dsp:spPr>
        <a:xfrm>
          <a:off x="3364992" y="3129223"/>
          <a:ext cx="3785616" cy="5959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smtClean="0"/>
            <a:t>Engagement </a:t>
          </a:r>
          <a:endParaRPr lang="en-US" sz="3000" kern="1200"/>
        </a:p>
      </dsp:txBody>
      <dsp:txXfrm>
        <a:off x="3394085" y="3158316"/>
        <a:ext cx="3727430" cy="537785"/>
      </dsp:txXfrm>
    </dsp:sp>
    <dsp:sp modelId="{3898FADC-258B-4F01-A17E-72389C900062}">
      <dsp:nvSpPr>
        <dsp:cNvPr id="0" name=""/>
        <dsp:cNvSpPr/>
      </dsp:nvSpPr>
      <dsp:spPr>
        <a:xfrm>
          <a:off x="3364992" y="3754994"/>
          <a:ext cx="3785616" cy="595971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smtClean="0"/>
            <a:t>Immediacy</a:t>
          </a:r>
          <a:endParaRPr lang="en-US" sz="3000" kern="1200"/>
        </a:p>
      </dsp:txBody>
      <dsp:txXfrm>
        <a:off x="3394085" y="3784087"/>
        <a:ext cx="3727430" cy="53778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73D0BF-F3AB-4316-9C06-511579D620A0}">
      <dsp:nvSpPr>
        <dsp:cNvPr id="0" name=""/>
        <dsp:cNvSpPr/>
      </dsp:nvSpPr>
      <dsp:spPr>
        <a:xfrm>
          <a:off x="0" y="490521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0A6CD8-4E68-48E5-9E44-2BCF03411760}">
      <dsp:nvSpPr>
        <dsp:cNvPr id="0" name=""/>
        <dsp:cNvSpPr/>
      </dsp:nvSpPr>
      <dsp:spPr>
        <a:xfrm>
          <a:off x="525780" y="3441"/>
          <a:ext cx="736092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smtClean="0"/>
            <a:t>Inclusive Education </a:t>
          </a:r>
          <a:endParaRPr lang="en-US" sz="3300" kern="1200"/>
        </a:p>
      </dsp:txBody>
      <dsp:txXfrm>
        <a:off x="573335" y="50996"/>
        <a:ext cx="7265810" cy="87905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B31010-98CC-4406-B85F-96DE2E08284B}">
      <dsp:nvSpPr>
        <dsp:cNvPr id="0" name=""/>
        <dsp:cNvSpPr/>
      </dsp:nvSpPr>
      <dsp:spPr>
        <a:xfrm>
          <a:off x="0" y="0"/>
          <a:ext cx="4544291" cy="2122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smtClean="0"/>
            <a:t>Inclusive approach to education, the learner is never the problem; it is always the system that is the problem.</a:t>
          </a:r>
          <a:endParaRPr lang="en-US" sz="2500" kern="1200"/>
        </a:p>
      </dsp:txBody>
      <dsp:txXfrm>
        <a:off x="103614" y="103614"/>
        <a:ext cx="4337063" cy="1915324"/>
      </dsp:txXfrm>
    </dsp:sp>
    <dsp:sp modelId="{B7139EAC-2EAA-4DCF-A30E-BCC6039FAB7B}">
      <dsp:nvSpPr>
        <dsp:cNvPr id="0" name=""/>
        <dsp:cNvSpPr/>
      </dsp:nvSpPr>
      <dsp:spPr>
        <a:xfrm>
          <a:off x="0" y="2093738"/>
          <a:ext cx="4544291" cy="2122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smtClean="0"/>
            <a:t>Inclusive education is about overcoming discrimination and supporting education systems to realise every child’s right to an education. </a:t>
          </a:r>
          <a:endParaRPr lang="en-US" sz="2500" kern="1200"/>
        </a:p>
      </dsp:txBody>
      <dsp:txXfrm>
        <a:off x="103614" y="2197352"/>
        <a:ext cx="4337063" cy="191532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AE7DB-2B24-4DB2-9CBD-ABA9A3D68A1B}">
      <dsp:nvSpPr>
        <dsp:cNvPr id="0" name=""/>
        <dsp:cNvSpPr/>
      </dsp:nvSpPr>
      <dsp:spPr>
        <a:xfrm>
          <a:off x="0" y="506181"/>
          <a:ext cx="10515600" cy="756000"/>
        </a:xfrm>
        <a:prstGeom prst="rect">
          <a:avLst/>
        </a:prstGeom>
        <a:solidFill>
          <a:schemeClr val="accent6"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A85A97-70AA-41CB-9CF4-29F0737CE674}">
      <dsp:nvSpPr>
        <dsp:cNvPr id="0" name=""/>
        <dsp:cNvSpPr/>
      </dsp:nvSpPr>
      <dsp:spPr>
        <a:xfrm>
          <a:off x="525780" y="63381"/>
          <a:ext cx="7360920" cy="885600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000" b="1" kern="1200" smtClean="0"/>
            <a:t>Competences Needed for TVET Instructors</a:t>
          </a:r>
          <a:r>
            <a:rPr lang="en-US" sz="3000" b="1" kern="1200" smtClean="0"/>
            <a:t/>
          </a:r>
          <a:br>
            <a:rPr lang="en-US" sz="3000" b="1" kern="1200" smtClean="0"/>
          </a:br>
          <a:endParaRPr lang="en-US" sz="3000" kern="1200"/>
        </a:p>
      </dsp:txBody>
      <dsp:txXfrm>
        <a:off x="569011" y="106612"/>
        <a:ext cx="7274458" cy="799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B4E6C-4FF8-4D6F-A9A8-2CE961FFDF28}">
      <dsp:nvSpPr>
        <dsp:cNvPr id="0" name=""/>
        <dsp:cNvSpPr/>
      </dsp:nvSpPr>
      <dsp:spPr>
        <a:xfrm>
          <a:off x="0" y="0"/>
          <a:ext cx="9966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67874F-E339-4D04-B680-2636D89497E8}">
      <dsp:nvSpPr>
        <dsp:cNvPr id="0" name=""/>
        <dsp:cNvSpPr/>
      </dsp:nvSpPr>
      <dsp:spPr>
        <a:xfrm>
          <a:off x="0" y="0"/>
          <a:ext cx="9966960" cy="1108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lvl="0" algn="l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b="1" kern="1200" dirty="0" smtClean="0"/>
            <a:t>Introduction</a:t>
          </a:r>
          <a:endParaRPr lang="en-US" sz="5100" kern="1200" dirty="0"/>
        </a:p>
      </dsp:txBody>
      <dsp:txXfrm>
        <a:off x="0" y="0"/>
        <a:ext cx="9966960" cy="110826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71695-91A7-473A-922D-6CB47CFB6DA2}">
      <dsp:nvSpPr>
        <dsp:cNvPr id="0" name=""/>
        <dsp:cNvSpPr/>
      </dsp:nvSpPr>
      <dsp:spPr>
        <a:xfrm>
          <a:off x="3364992" y="1912"/>
          <a:ext cx="3785616" cy="836060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Personal competencies  </a:t>
          </a:r>
          <a:endParaRPr lang="en-US" sz="2400" kern="1200"/>
        </a:p>
      </dsp:txBody>
      <dsp:txXfrm>
        <a:off x="3405805" y="42725"/>
        <a:ext cx="3703990" cy="754434"/>
      </dsp:txXfrm>
    </dsp:sp>
    <dsp:sp modelId="{62C93CE1-5B88-4FE2-B1B7-E6410EE5A519}">
      <dsp:nvSpPr>
        <dsp:cNvPr id="0" name=""/>
        <dsp:cNvSpPr/>
      </dsp:nvSpPr>
      <dsp:spPr>
        <a:xfrm>
          <a:off x="3364992" y="879775"/>
          <a:ext cx="3785616" cy="836060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Pedagogical Competencies</a:t>
          </a:r>
          <a:endParaRPr lang="en-US" sz="2400" kern="1200"/>
        </a:p>
      </dsp:txBody>
      <dsp:txXfrm>
        <a:off x="3405805" y="920588"/>
        <a:ext cx="3703990" cy="754434"/>
      </dsp:txXfrm>
    </dsp:sp>
    <dsp:sp modelId="{875F7C35-00B9-4A39-BC7E-38F2857EAF8A}">
      <dsp:nvSpPr>
        <dsp:cNvPr id="0" name=""/>
        <dsp:cNvSpPr/>
      </dsp:nvSpPr>
      <dsp:spPr>
        <a:xfrm>
          <a:off x="3364992" y="1757638"/>
          <a:ext cx="3785616" cy="836060"/>
        </a:xfrm>
        <a:prstGeom prst="roundRect">
          <a:avLst/>
        </a:prstGeom>
        <a:solidFill>
          <a:schemeClr val="bg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Professional Competencies </a:t>
          </a:r>
          <a:endParaRPr lang="en-US" sz="2400" kern="1200"/>
        </a:p>
      </dsp:txBody>
      <dsp:txXfrm>
        <a:off x="3405805" y="1798451"/>
        <a:ext cx="3703990" cy="754434"/>
      </dsp:txXfrm>
    </dsp:sp>
    <dsp:sp modelId="{DCABD974-8051-4EEF-8F4D-95AF6215AD3D}">
      <dsp:nvSpPr>
        <dsp:cNvPr id="0" name=""/>
        <dsp:cNvSpPr/>
      </dsp:nvSpPr>
      <dsp:spPr>
        <a:xfrm>
          <a:off x="3364992" y="2635502"/>
          <a:ext cx="3785616" cy="836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b="1" kern="1200" smtClean="0"/>
            <a:t>Social competencies</a:t>
          </a:r>
          <a:endParaRPr lang="en-US" sz="2400" kern="1200"/>
        </a:p>
      </dsp:txBody>
      <dsp:txXfrm>
        <a:off x="3405805" y="2676315"/>
        <a:ext cx="3703990" cy="754434"/>
      </dsp:txXfrm>
    </dsp:sp>
    <dsp:sp modelId="{F91D7429-ABB0-49A0-9E80-5D2B062BE8EA}">
      <dsp:nvSpPr>
        <dsp:cNvPr id="0" name=""/>
        <dsp:cNvSpPr/>
      </dsp:nvSpPr>
      <dsp:spPr>
        <a:xfrm>
          <a:off x="3364992" y="3513365"/>
          <a:ext cx="3785616" cy="83606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Employers’ Engagement </a:t>
          </a:r>
          <a:endParaRPr lang="en-US" sz="2400" kern="1200" dirty="0"/>
        </a:p>
      </dsp:txBody>
      <dsp:txXfrm>
        <a:off x="3405805" y="3554178"/>
        <a:ext cx="3703990" cy="7544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04308-121A-4547-8A7E-BEF08CDE90FD}">
      <dsp:nvSpPr>
        <dsp:cNvPr id="0" name=""/>
        <dsp:cNvSpPr/>
      </dsp:nvSpPr>
      <dsp:spPr>
        <a:xfrm>
          <a:off x="0" y="490521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46C53-BC63-451E-ADAB-830EC6E23806}">
      <dsp:nvSpPr>
        <dsp:cNvPr id="0" name=""/>
        <dsp:cNvSpPr/>
      </dsp:nvSpPr>
      <dsp:spPr>
        <a:xfrm>
          <a:off x="525780" y="3441"/>
          <a:ext cx="736092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300" kern="1200" smtClean="0"/>
            <a:t>Expection</a:t>
          </a:r>
          <a:endParaRPr lang="en-US" sz="3300" kern="1200"/>
        </a:p>
      </dsp:txBody>
      <dsp:txXfrm>
        <a:off x="573335" y="50996"/>
        <a:ext cx="7265810" cy="8790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6FE44-A957-404C-B650-64CE07CD39FC}">
      <dsp:nvSpPr>
        <dsp:cNvPr id="0" name=""/>
        <dsp:cNvSpPr/>
      </dsp:nvSpPr>
      <dsp:spPr>
        <a:xfrm>
          <a:off x="0" y="490521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E0886A-4016-48E9-9024-A2CC9B4F8FAA}">
      <dsp:nvSpPr>
        <dsp:cNvPr id="0" name=""/>
        <dsp:cNvSpPr/>
      </dsp:nvSpPr>
      <dsp:spPr>
        <a:xfrm>
          <a:off x="525780" y="3441"/>
          <a:ext cx="736092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300" kern="1200" smtClean="0"/>
            <a:t>Innovative pedagogy skills</a:t>
          </a:r>
          <a:endParaRPr lang="en-US" sz="3300" kern="1200"/>
        </a:p>
      </dsp:txBody>
      <dsp:txXfrm>
        <a:off x="573335" y="50996"/>
        <a:ext cx="7265810" cy="8790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41348-A4F9-49B2-A16E-84A603787989}">
      <dsp:nvSpPr>
        <dsp:cNvPr id="0" name=""/>
        <dsp:cNvSpPr/>
      </dsp:nvSpPr>
      <dsp:spPr>
        <a:xfrm>
          <a:off x="0" y="0"/>
          <a:ext cx="4531723" cy="4351338"/>
        </a:xfrm>
        <a:prstGeom prst="roundRect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Innovative pedagogy is a teaching-learning approach that enables trainees to engage and understand areas of learning. </a:t>
          </a:r>
          <a:endParaRPr lang="en-US" sz="3500" kern="1200" dirty="0"/>
        </a:p>
      </dsp:txBody>
      <dsp:txXfrm>
        <a:off x="212415" y="212415"/>
        <a:ext cx="4106893" cy="39265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CBD7C-7520-4DB2-8BA9-CEB78B8F3208}">
      <dsp:nvSpPr>
        <dsp:cNvPr id="0" name=""/>
        <dsp:cNvSpPr/>
      </dsp:nvSpPr>
      <dsp:spPr>
        <a:xfrm>
          <a:off x="0" y="490521"/>
          <a:ext cx="10515600" cy="831600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6235DD84-A1E2-4219-9004-01FA24905C9C}">
      <dsp:nvSpPr>
        <dsp:cNvPr id="0" name=""/>
        <dsp:cNvSpPr/>
      </dsp:nvSpPr>
      <dsp:spPr>
        <a:xfrm>
          <a:off x="525780" y="3441"/>
          <a:ext cx="7360920" cy="974160"/>
        </a:xfrm>
        <a:prstGeom prst="roundRect">
          <a:avLst/>
        </a:prstGeom>
        <a:solidFill>
          <a:schemeClr val="dk1"/>
        </a:solidFill>
        <a:ln w="12700" cap="flat" cmpd="sng" algn="ctr">
          <a:solidFill>
            <a:schemeClr val="dk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300" kern="1200" smtClean="0"/>
            <a:t>Technology and Teaching-learning</a:t>
          </a:r>
          <a:endParaRPr lang="en-US" sz="3300" kern="1200"/>
        </a:p>
      </dsp:txBody>
      <dsp:txXfrm>
        <a:off x="573335" y="50996"/>
        <a:ext cx="7265810" cy="8790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B86EA-C07C-4EE6-9646-CEEF35128000}">
      <dsp:nvSpPr>
        <dsp:cNvPr id="0" name=""/>
        <dsp:cNvSpPr/>
      </dsp:nvSpPr>
      <dsp:spPr>
        <a:xfrm>
          <a:off x="0" y="0"/>
          <a:ext cx="5008924" cy="4346306"/>
        </a:xfrm>
        <a:prstGeom prst="roundRect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Digital technologies change our way of life, ways of communication, way of thinking, feelings, and channels of influence on other people, social skills, and social behavior. </a:t>
          </a:r>
          <a:endParaRPr lang="en-US" sz="3300" kern="1200" dirty="0"/>
        </a:p>
      </dsp:txBody>
      <dsp:txXfrm>
        <a:off x="212169" y="212169"/>
        <a:ext cx="4584586" cy="392196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EEE1E-D940-4BF0-9434-A5591E4071B1}">
      <dsp:nvSpPr>
        <dsp:cNvPr id="0" name=""/>
        <dsp:cNvSpPr/>
      </dsp:nvSpPr>
      <dsp:spPr>
        <a:xfrm>
          <a:off x="0" y="490521"/>
          <a:ext cx="10515600" cy="831600"/>
        </a:xfrm>
        <a:prstGeom prst="rect">
          <a:avLst/>
        </a:prstGeom>
        <a:solidFill>
          <a:schemeClr val="accent5"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D244F5-5B31-4575-9A4A-1177D3071E2D}">
      <dsp:nvSpPr>
        <dsp:cNvPr id="0" name=""/>
        <dsp:cNvSpPr/>
      </dsp:nvSpPr>
      <dsp:spPr>
        <a:xfrm>
          <a:off x="525780" y="3441"/>
          <a:ext cx="7360920" cy="974160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300" kern="1200" dirty="0" smtClean="0"/>
            <a:t>Traditional way  vs Innovative way</a:t>
          </a:r>
          <a:endParaRPr lang="en-US" sz="3300" kern="1200" dirty="0"/>
        </a:p>
      </dsp:txBody>
      <dsp:txXfrm>
        <a:off x="573335" y="50996"/>
        <a:ext cx="7265810" cy="8790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D1F6C9-5162-469A-BF62-4C911570E78A}">
      <dsp:nvSpPr>
        <dsp:cNvPr id="0" name=""/>
        <dsp:cNvSpPr/>
      </dsp:nvSpPr>
      <dsp:spPr>
        <a:xfrm>
          <a:off x="0" y="540213"/>
          <a:ext cx="10131425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5D8B59-10FA-4166-9181-8C4AB06CDC4F}">
      <dsp:nvSpPr>
        <dsp:cNvPr id="0" name=""/>
        <dsp:cNvSpPr/>
      </dsp:nvSpPr>
      <dsp:spPr>
        <a:xfrm>
          <a:off x="506571" y="8853"/>
          <a:ext cx="7091997" cy="1062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061" tIns="0" rIns="268061" bIns="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/>
            <a:t>What is learning?</a:t>
          </a:r>
          <a:endParaRPr lang="en-US" sz="3600" kern="1200"/>
        </a:p>
      </dsp:txBody>
      <dsp:txXfrm>
        <a:off x="558449" y="60731"/>
        <a:ext cx="6988241" cy="958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C5EA4-FE12-473E-A241-BD026F79A118}" type="datetimeFigureOut">
              <a:rPr lang="en-US" smtClean="0"/>
              <a:t>14-Sep-23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06347-4644-4431-A130-E100B440C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68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00B67-2B43-40C2-97A4-CED377A61359}" type="datetime1">
              <a:rPr lang="en-US" smtClean="0"/>
              <a:t>14-Sep-23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Abdirahman Sheikhdon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4BAC-4F8E-42B0-B0B0-153FDAF83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1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5800-3505-4A96-9632-D5DD432CDAF7}" type="datetime1">
              <a:rPr lang="en-US" smtClean="0"/>
              <a:t>14-Sep-23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Abdirahman Sheikhdon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4BAC-4F8E-42B0-B0B0-153FDAF83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56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6DF0-77FC-42B3-8E68-7316A23340AE}" type="datetime1">
              <a:rPr lang="en-US" smtClean="0"/>
              <a:t>14-Sep-23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Abdirahman Sheikhdon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4BAC-4F8E-42B0-B0B0-153FDAF83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05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A1C64-30D1-4A45-8F67-2EF690BB84BB}" type="datetime1">
              <a:rPr lang="en-US" smtClean="0"/>
              <a:t>14-Sep-23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Abdirahman Sheikhdon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4BAC-4F8E-42B0-B0B0-153FDAF83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0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EDA6-B91D-460F-A45D-C2ECA565B89B}" type="datetime1">
              <a:rPr lang="en-US" smtClean="0"/>
              <a:t>14-Sep-23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Abdirahman Sheikhdon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4BAC-4F8E-42B0-B0B0-153FDAF83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6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8122-0DAA-4E17-8ED0-01239D48D27F}" type="datetime1">
              <a:rPr lang="en-US" smtClean="0"/>
              <a:t>14-Sep-23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Abdirahman Sheikhdon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4BAC-4F8E-42B0-B0B0-153FDAF83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40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4E6D-FF0C-4FBF-B3A0-DFC157E8B1D1}" type="datetime1">
              <a:rPr lang="en-US" smtClean="0"/>
              <a:t>14-Sep-23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Abdirahman Sheikhdon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4BAC-4F8E-42B0-B0B0-153FDAF83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41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C6FF-013D-4FC3-B3F6-A5ABEDE4E6A9}" type="datetime1">
              <a:rPr lang="en-US" smtClean="0"/>
              <a:t>14-Sep-23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Abdirahman Sheikhdon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4BAC-4F8E-42B0-B0B0-153FDAF83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8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A498-DF2B-4E8E-9C3D-77B93012E5FE}" type="datetime1">
              <a:rPr lang="en-US" smtClean="0"/>
              <a:t>14-Sep-23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Abdirahman Sheikhdon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4BAC-4F8E-42B0-B0B0-153FDAF83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13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CF27B-3EE0-4F8D-BEFB-055498FB1EB2}" type="datetime1">
              <a:rPr lang="en-US" smtClean="0"/>
              <a:t>14-Sep-23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Abdirahman Sheikhdon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4BAC-4F8E-42B0-B0B0-153FDAF83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10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050B-0266-46B8-95EC-B3D6E1E5382E}" type="datetime1">
              <a:rPr lang="en-US" smtClean="0"/>
              <a:t>14-Sep-23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Abdirahman Sheikhdon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4BAC-4F8E-42B0-B0B0-153FDAF83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20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65443-065C-404D-9BBD-0EE42A08B1A3}" type="datetime1">
              <a:rPr lang="en-US" smtClean="0"/>
              <a:t>14-Sep-23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Abdirahman Sheikhdon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A4BAC-4F8E-42B0-B0B0-153FDAF83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diagramLayout" Target="../diagrams/layout14.xml"/><Relationship Id="rId7" Type="http://schemas.openxmlformats.org/officeDocument/2006/relationships/image" Target="../media/image20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10" Type="http://schemas.openxmlformats.org/officeDocument/2006/relationships/image" Target="../media/image23.gif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13" Type="http://schemas.openxmlformats.org/officeDocument/2006/relationships/image" Target="../media/image25.png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12" Type="http://schemas.openxmlformats.org/officeDocument/2006/relationships/image" Target="../media/image24.png"/><Relationship Id="rId2" Type="http://schemas.openxmlformats.org/officeDocument/2006/relationships/diagramData" Target="../diagrams/data17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5" Type="http://schemas.openxmlformats.org/officeDocument/2006/relationships/image" Target="../media/image27.png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Relationship Id="rId1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4.pn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3.e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image" Target="../media/image6.png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image" Target="../media/image9.jpg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8.jpg"/><Relationship Id="rId17" Type="http://schemas.openxmlformats.org/officeDocument/2006/relationships/image" Target="../media/image13.gif"/><Relationship Id="rId2" Type="http://schemas.openxmlformats.org/officeDocument/2006/relationships/diagramData" Target="../diagrams/data9.xml"/><Relationship Id="rId16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5" Type="http://schemas.openxmlformats.org/officeDocument/2006/relationships/image" Target="../media/image11.gif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4.emf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image" Target="../media/image17.jpg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image" Target="../media/image16.gif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Relationship Id="rId1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83229663"/>
              </p:ext>
            </p:extLst>
          </p:nvPr>
        </p:nvGraphicFramePr>
        <p:xfrm>
          <a:off x="1524000" y="1122363"/>
          <a:ext cx="9144000" cy="238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Abdirahman Sheikhdon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6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50" y="498494"/>
            <a:ext cx="7600949" cy="567846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Abdirahman Sheikhdon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1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685801" y="609600"/>
          <a:ext cx="10131425" cy="1456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4" b="14223"/>
          <a:stretch/>
        </p:blipFill>
        <p:spPr>
          <a:xfrm>
            <a:off x="2886075" y="2135122"/>
            <a:ext cx="5050131" cy="4722878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" y="2065867"/>
            <a:ext cx="2095500" cy="2095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06" y="2135122"/>
            <a:ext cx="2095500" cy="2095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06" y="4762500"/>
            <a:ext cx="2095500" cy="20955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Abdirahman Sheikhdon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84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2913736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266983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Abdirahman Sheikhdon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6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/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74709" y="-128587"/>
            <a:ext cx="1981200" cy="18192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70154" y="1825625"/>
            <a:ext cx="5162550" cy="3028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28058" y="1890823"/>
            <a:ext cx="5325693" cy="36241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19338" y="1819070"/>
            <a:ext cx="5334462" cy="37676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65085" y="1819070"/>
            <a:ext cx="5324258" cy="375991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Abdirahman Sheikhdon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9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616" y="457275"/>
            <a:ext cx="2762536" cy="52863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082" y="440901"/>
            <a:ext cx="2410321" cy="530270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Abdirahman Sheikhdon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2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05224349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529827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Abdirahman Sheikhdon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0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/>
          </p:nvPr>
        </p:nvGraphicFramePr>
        <p:xfrm>
          <a:off x="845167" y="862149"/>
          <a:ext cx="9966960" cy="1108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PC\Documents\emergency_Education\intr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751698" y="2821577"/>
            <a:ext cx="3476417" cy="3497974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8601075" y="2162176"/>
            <a:ext cx="2743200" cy="1854788"/>
          </a:xfrm>
          <a:prstGeom prst="wedgeRectCallout">
            <a:avLst>
              <a:gd name="adj1" fmla="val -65104"/>
              <a:gd name="adj2" fmla="val 679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NAME,</a:t>
            </a:r>
          </a:p>
          <a:p>
            <a:pPr algn="ctr"/>
            <a:r>
              <a:rPr lang="en-US" sz="2800" dirty="0" smtClean="0"/>
              <a:t>POSITION,</a:t>
            </a:r>
          </a:p>
          <a:p>
            <a:pPr algn="ctr"/>
            <a:r>
              <a:rPr lang="en-US" sz="2800" dirty="0" smtClean="0"/>
              <a:t>QUALIFICAITON, INSTITUTION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Abdirahman Sheikhdon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3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1982" y="1690688"/>
            <a:ext cx="6264564" cy="416878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Abdirahman Sheikhdon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2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32996644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934798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04279" y="1969227"/>
            <a:ext cx="5013895" cy="4052882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6962775" y="1196611"/>
            <a:ext cx="2581275" cy="557213"/>
          </a:xfrm>
          <a:prstGeom prst="wedgeRectCallout">
            <a:avLst>
              <a:gd name="adj1" fmla="val -19726"/>
              <a:gd name="adj2" fmla="val 115492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Basic conditions of learners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93749" y="1657350"/>
            <a:ext cx="4924425" cy="5200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4"/>
          <a:srcRect t="22488"/>
          <a:stretch/>
        </p:blipFill>
        <p:spPr>
          <a:xfrm>
            <a:off x="5309046" y="1909759"/>
            <a:ext cx="6387654" cy="36904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09046" y="1753824"/>
            <a:ext cx="6578154" cy="577341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Abdirahman Sheikhdon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8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40571793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059174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Rectangular Callout 6"/>
          <p:cNvSpPr/>
          <p:nvPr/>
        </p:nvSpPr>
        <p:spPr>
          <a:xfrm>
            <a:off x="6962775" y="1123950"/>
            <a:ext cx="3390900" cy="1104899"/>
          </a:xfrm>
          <a:prstGeom prst="wedgeRectCallout">
            <a:avLst>
              <a:gd name="adj1" fmla="val -88155"/>
              <a:gd name="adj2" fmla="val 70090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/>
              <a:t>Technology rephrase the human brain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200" y="2003447"/>
            <a:ext cx="10613662" cy="407350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Abdirahman Sheikhdon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3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49527235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9906195"/>
              </p:ext>
            </p:extLst>
          </p:nvPr>
        </p:nvGraphicFramePr>
        <p:xfrm>
          <a:off x="838200" y="1825625"/>
          <a:ext cx="10515600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647030744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2758837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 smtClean="0"/>
                        <a:t>Traditional way  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200" dirty="0" smtClean="0"/>
                        <a:t>Innovative way</a:t>
                      </a:r>
                      <a:endParaRPr lang="en-US" sz="3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616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725716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Abdirahman Sheikhdon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5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/>
          </p:nvPr>
        </p:nvGraphicFramePr>
        <p:xfrm>
          <a:off x="685801" y="609600"/>
          <a:ext cx="10131425" cy="1456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685801" y="2142067"/>
          <a:ext cx="10131425" cy="3649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388" y="1971144"/>
            <a:ext cx="1995489" cy="19954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388" y="1971144"/>
            <a:ext cx="1862138" cy="18621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037" y="2033058"/>
            <a:ext cx="1933575" cy="1933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037" y="1952095"/>
            <a:ext cx="2095500" cy="209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7" y="1971144"/>
            <a:ext cx="2095500" cy="2095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206" y="2099731"/>
            <a:ext cx="1838326" cy="1838326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Abdirahman Sheikhdon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05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73047728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6025" y="1366375"/>
            <a:ext cx="6030675" cy="48932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8868" y="2822582"/>
            <a:ext cx="7437571" cy="86526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Abdirahman Sheikhdon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4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685801" y="609600"/>
          <a:ext cx="10131425" cy="1456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/>
          <p:cNvGraphicFramePr/>
          <p:nvPr>
            <p:extLst/>
          </p:nvPr>
        </p:nvGraphicFramePr>
        <p:xfrm>
          <a:off x="672704" y="2065867"/>
          <a:ext cx="10157617" cy="4006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210175"/>
            <a:ext cx="1573411" cy="15734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148" y="5127426"/>
            <a:ext cx="1730574" cy="17305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299" y="5210175"/>
            <a:ext cx="1647825" cy="1647825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Abdirahman Sheikhdon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40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2131</TotalTime>
  <Words>217</Words>
  <Application>Microsoft Office PowerPoint</Application>
  <PresentationFormat>Widescreen</PresentationFormat>
  <Paragraphs>77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14</cp:revision>
  <dcterms:created xsi:type="dcterms:W3CDTF">2021-12-20T03:07:04Z</dcterms:created>
  <dcterms:modified xsi:type="dcterms:W3CDTF">2023-09-14T04:33:34Z</dcterms:modified>
</cp:coreProperties>
</file>