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9CABB-577A-47BF-A412-D551908E00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D0FDBD-A3AF-4889-AD5D-942CD9E5CED3}">
      <dgm:prSet/>
      <dgm:spPr/>
      <dgm:t>
        <a:bodyPr/>
        <a:lstStyle/>
        <a:p>
          <a:pPr rtl="0"/>
          <a:r>
            <a:rPr lang="en-CA" smtClean="0"/>
            <a:t>Coaching </a:t>
          </a:r>
          <a:endParaRPr lang="en-US"/>
        </a:p>
      </dgm:t>
    </dgm:pt>
    <dgm:pt modelId="{8ED949AB-F424-4850-948D-1379F897C98A}" type="parTrans" cxnId="{01A9693F-A7F4-4FC9-8C92-24B99DE9F9E2}">
      <dgm:prSet/>
      <dgm:spPr/>
      <dgm:t>
        <a:bodyPr/>
        <a:lstStyle/>
        <a:p>
          <a:endParaRPr lang="en-US"/>
        </a:p>
      </dgm:t>
    </dgm:pt>
    <dgm:pt modelId="{CC2C3BFA-E0F9-4A72-98F6-0982285D9F20}" type="sibTrans" cxnId="{01A9693F-A7F4-4FC9-8C92-24B99DE9F9E2}">
      <dgm:prSet/>
      <dgm:spPr/>
      <dgm:t>
        <a:bodyPr/>
        <a:lstStyle/>
        <a:p>
          <a:endParaRPr lang="en-US"/>
        </a:p>
      </dgm:t>
    </dgm:pt>
    <dgm:pt modelId="{F9B20F1A-B0F8-4809-A025-1C10FC729C6A}" type="pres">
      <dgm:prSet presAssocID="{A8A9CABB-577A-47BF-A412-D551908E00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422D51-EA41-483C-A556-B433317BA679}" type="pres">
      <dgm:prSet presAssocID="{D2D0FDBD-A3AF-4889-AD5D-942CD9E5CED3}" presName="parentLin" presStyleCnt="0"/>
      <dgm:spPr/>
    </dgm:pt>
    <dgm:pt modelId="{A7EE955D-B684-4F1C-9B9A-6378D7B9CFB9}" type="pres">
      <dgm:prSet presAssocID="{D2D0FDBD-A3AF-4889-AD5D-942CD9E5CED3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1E22CBE6-7D55-46A4-ABFE-A2FE484AD0F3}" type="pres">
      <dgm:prSet presAssocID="{D2D0FDBD-A3AF-4889-AD5D-942CD9E5CED3}" presName="parentText" presStyleLbl="node1" presStyleIdx="0" presStyleCnt="1" custScaleY="59961" custLinFactNeighborX="-6061" custLinFactNeighborY="-1938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507F6-738A-4C39-8C35-F42C6F1D2880}" type="pres">
      <dgm:prSet presAssocID="{D2D0FDBD-A3AF-4889-AD5D-942CD9E5CED3}" presName="negativeSpace" presStyleCnt="0"/>
      <dgm:spPr/>
    </dgm:pt>
    <dgm:pt modelId="{8AF58E94-4850-4078-B57B-614893A6E618}" type="pres">
      <dgm:prSet presAssocID="{D2D0FDBD-A3AF-4889-AD5D-942CD9E5CED3}" presName="childText" presStyleLbl="conFgAcc1" presStyleIdx="0" presStyleCnt="1">
        <dgm:presLayoutVars>
          <dgm:bulletEnabled val="1"/>
        </dgm:presLayoutVars>
      </dgm:prSet>
      <dgm:spPr>
        <a:solidFill>
          <a:schemeClr val="accent2">
            <a:lumMod val="75000"/>
            <a:alpha val="90000"/>
          </a:schemeClr>
        </a:solidFill>
      </dgm:spPr>
    </dgm:pt>
  </dgm:ptLst>
  <dgm:cxnLst>
    <dgm:cxn modelId="{01A9693F-A7F4-4FC9-8C92-24B99DE9F9E2}" srcId="{A8A9CABB-577A-47BF-A412-D551908E0096}" destId="{D2D0FDBD-A3AF-4889-AD5D-942CD9E5CED3}" srcOrd="0" destOrd="0" parTransId="{8ED949AB-F424-4850-948D-1379F897C98A}" sibTransId="{CC2C3BFA-E0F9-4A72-98F6-0982285D9F20}"/>
    <dgm:cxn modelId="{85CCB903-B05A-4F6D-8183-8073748C0FA4}" type="presOf" srcId="{D2D0FDBD-A3AF-4889-AD5D-942CD9E5CED3}" destId="{A7EE955D-B684-4F1C-9B9A-6378D7B9CFB9}" srcOrd="0" destOrd="0" presId="urn:microsoft.com/office/officeart/2005/8/layout/list1"/>
    <dgm:cxn modelId="{3750EFA9-E62A-4A6D-B77F-BA44BC3BDCE9}" type="presOf" srcId="{A8A9CABB-577A-47BF-A412-D551908E0096}" destId="{F9B20F1A-B0F8-4809-A025-1C10FC729C6A}" srcOrd="0" destOrd="0" presId="urn:microsoft.com/office/officeart/2005/8/layout/list1"/>
    <dgm:cxn modelId="{B4162ADE-9EAD-4C7A-A4F5-FFC47BC46C93}" type="presOf" srcId="{D2D0FDBD-A3AF-4889-AD5D-942CD9E5CED3}" destId="{1E22CBE6-7D55-46A4-ABFE-A2FE484AD0F3}" srcOrd="1" destOrd="0" presId="urn:microsoft.com/office/officeart/2005/8/layout/list1"/>
    <dgm:cxn modelId="{1236261F-1A46-4DBA-BF03-86B16D5D1F8C}" type="presParOf" srcId="{F9B20F1A-B0F8-4809-A025-1C10FC729C6A}" destId="{4A422D51-EA41-483C-A556-B433317BA679}" srcOrd="0" destOrd="0" presId="urn:microsoft.com/office/officeart/2005/8/layout/list1"/>
    <dgm:cxn modelId="{876F2D17-0A78-42CB-B859-5CEC802B1E8F}" type="presParOf" srcId="{4A422D51-EA41-483C-A556-B433317BA679}" destId="{A7EE955D-B684-4F1C-9B9A-6378D7B9CFB9}" srcOrd="0" destOrd="0" presId="urn:microsoft.com/office/officeart/2005/8/layout/list1"/>
    <dgm:cxn modelId="{E7E0BCBC-5C7F-4667-9D51-182ACDDE9941}" type="presParOf" srcId="{4A422D51-EA41-483C-A556-B433317BA679}" destId="{1E22CBE6-7D55-46A4-ABFE-A2FE484AD0F3}" srcOrd="1" destOrd="0" presId="urn:microsoft.com/office/officeart/2005/8/layout/list1"/>
    <dgm:cxn modelId="{82A7B4C3-DA33-4F6E-A4BC-C0F6FCAAD230}" type="presParOf" srcId="{F9B20F1A-B0F8-4809-A025-1C10FC729C6A}" destId="{709507F6-738A-4C39-8C35-F42C6F1D2880}" srcOrd="1" destOrd="0" presId="urn:microsoft.com/office/officeart/2005/8/layout/list1"/>
    <dgm:cxn modelId="{6C527836-9D63-47DE-8F27-929452FFC04C}" type="presParOf" srcId="{F9B20F1A-B0F8-4809-A025-1C10FC729C6A}" destId="{8AF58E94-4850-4078-B57B-614893A6E61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E6973A-E2BC-4AF6-B453-6A2671A71AA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5DC8BC6-92F9-4BF7-A163-F981FF70D9F1}">
      <dgm:prSet/>
      <dgm:spPr/>
      <dgm:t>
        <a:bodyPr/>
        <a:lstStyle/>
        <a:p>
          <a:pPr rtl="0"/>
          <a:r>
            <a:rPr lang="en-US" b="1" smtClean="0"/>
            <a:t>Uses of Motivation 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7A67C044-1123-4ABF-A1B9-E003944F750D}" type="parTrans" cxnId="{010AAD5C-596B-4D92-BAFF-B41475BFC51D}">
      <dgm:prSet/>
      <dgm:spPr/>
      <dgm:t>
        <a:bodyPr/>
        <a:lstStyle/>
        <a:p>
          <a:endParaRPr lang="en-US"/>
        </a:p>
      </dgm:t>
    </dgm:pt>
    <dgm:pt modelId="{F19706CA-E724-453E-BC35-2DEB2F0363DB}" type="sibTrans" cxnId="{010AAD5C-596B-4D92-BAFF-B41475BFC51D}">
      <dgm:prSet/>
      <dgm:spPr/>
      <dgm:t>
        <a:bodyPr/>
        <a:lstStyle/>
        <a:p>
          <a:endParaRPr lang="en-US"/>
        </a:p>
      </dgm:t>
    </dgm:pt>
    <dgm:pt modelId="{F9CA8570-10E1-4F01-9304-B8A295E36BA3}" type="pres">
      <dgm:prSet presAssocID="{E7E6973A-E2BC-4AF6-B453-6A2671A71AA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E49AF8A-3B9A-4348-AAF4-4A4A42F0D191}" type="pres">
      <dgm:prSet presAssocID="{55DC8BC6-92F9-4BF7-A163-F981FF70D9F1}" presName="linNode" presStyleCnt="0"/>
      <dgm:spPr/>
    </dgm:pt>
    <dgm:pt modelId="{F563C614-1DF3-4445-B6F5-0FFCBCA72A00}" type="pres">
      <dgm:prSet presAssocID="{55DC8BC6-92F9-4BF7-A163-F981FF70D9F1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5B9B7-22EB-4F8C-8A97-95468BA19B46}" type="pres">
      <dgm:prSet presAssocID="{55DC8BC6-92F9-4BF7-A163-F981FF70D9F1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010AAD5C-596B-4D92-BAFF-B41475BFC51D}" srcId="{E7E6973A-E2BC-4AF6-B453-6A2671A71AAD}" destId="{55DC8BC6-92F9-4BF7-A163-F981FF70D9F1}" srcOrd="0" destOrd="0" parTransId="{7A67C044-1123-4ABF-A1B9-E003944F750D}" sibTransId="{F19706CA-E724-453E-BC35-2DEB2F0363DB}"/>
    <dgm:cxn modelId="{632B805A-AE3E-49A3-9207-C734BC6AD321}" type="presOf" srcId="{E7E6973A-E2BC-4AF6-B453-6A2671A71AAD}" destId="{F9CA8570-10E1-4F01-9304-B8A295E36BA3}" srcOrd="0" destOrd="0" presId="urn:microsoft.com/office/officeart/2005/8/layout/vList6"/>
    <dgm:cxn modelId="{52371B4D-C547-4454-825E-E9F5BC481545}" type="presOf" srcId="{55DC8BC6-92F9-4BF7-A163-F981FF70D9F1}" destId="{F563C614-1DF3-4445-B6F5-0FFCBCA72A00}" srcOrd="0" destOrd="0" presId="urn:microsoft.com/office/officeart/2005/8/layout/vList6"/>
    <dgm:cxn modelId="{2DC76CBB-3525-491F-A96E-FD938BA80C4F}" type="presParOf" srcId="{F9CA8570-10E1-4F01-9304-B8A295E36BA3}" destId="{FE49AF8A-3B9A-4348-AAF4-4A4A42F0D191}" srcOrd="0" destOrd="0" presId="urn:microsoft.com/office/officeart/2005/8/layout/vList6"/>
    <dgm:cxn modelId="{9ADB0DAB-3AD3-4674-A6DD-50334B4184CC}" type="presParOf" srcId="{FE49AF8A-3B9A-4348-AAF4-4A4A42F0D191}" destId="{F563C614-1DF3-4445-B6F5-0FFCBCA72A00}" srcOrd="0" destOrd="0" presId="urn:microsoft.com/office/officeart/2005/8/layout/vList6"/>
    <dgm:cxn modelId="{63DA831B-B997-4F1E-ABA9-42BE0B7C7365}" type="presParOf" srcId="{FE49AF8A-3B9A-4348-AAF4-4A4A42F0D191}" destId="{8545B9B7-22EB-4F8C-8A97-95468BA19B4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02C3C04-A5A5-4639-8932-636B4431850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485F6B2-7067-4377-AF16-BB4FFFE61326}">
      <dgm:prSet/>
      <dgm:spPr/>
      <dgm:t>
        <a:bodyPr/>
        <a:lstStyle/>
        <a:p>
          <a:pPr rtl="0"/>
          <a:r>
            <a:rPr lang="en-US" b="1" smtClean="0"/>
            <a:t>Approaches to Motivate Trainees: 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1323DF6F-F1A1-4957-82D7-FBFDB63427F8}" type="parTrans" cxnId="{3B108B6D-3727-4BDF-8813-AAA8913766B3}">
      <dgm:prSet/>
      <dgm:spPr/>
      <dgm:t>
        <a:bodyPr/>
        <a:lstStyle/>
        <a:p>
          <a:endParaRPr lang="en-US"/>
        </a:p>
      </dgm:t>
    </dgm:pt>
    <dgm:pt modelId="{B81349C1-CD5F-466A-B898-4BE689E62C5A}" type="sibTrans" cxnId="{3B108B6D-3727-4BDF-8813-AAA8913766B3}">
      <dgm:prSet/>
      <dgm:spPr/>
      <dgm:t>
        <a:bodyPr/>
        <a:lstStyle/>
        <a:p>
          <a:endParaRPr lang="en-US"/>
        </a:p>
      </dgm:t>
    </dgm:pt>
    <dgm:pt modelId="{1545C5E6-4EF0-415A-9229-63B3F3078931}" type="pres">
      <dgm:prSet presAssocID="{402C3C04-A5A5-4639-8932-636B4431850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3532525B-2B19-4ED5-9C18-26CA83272381}" type="pres">
      <dgm:prSet presAssocID="{6485F6B2-7067-4377-AF16-BB4FFFE61326}" presName="parenttextcomposite" presStyleCnt="0"/>
      <dgm:spPr/>
    </dgm:pt>
    <dgm:pt modelId="{18320F01-3820-40F2-BCD6-E8569D707230}" type="pres">
      <dgm:prSet presAssocID="{6485F6B2-7067-4377-AF16-BB4FFFE61326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5B48B-35F5-45F3-907A-933005511343}" type="pres">
      <dgm:prSet presAssocID="{6485F6B2-7067-4377-AF16-BB4FFFE61326}" presName="parallelogramComposite" presStyleCnt="0"/>
      <dgm:spPr/>
    </dgm:pt>
    <dgm:pt modelId="{C991C762-53CC-4C86-BF3F-08B7352E4E60}" type="pres">
      <dgm:prSet presAssocID="{6485F6B2-7067-4377-AF16-BB4FFFE61326}" presName="parallelogram1" presStyleLbl="alignNode1" presStyleIdx="0" presStyleCnt="7"/>
      <dgm:spPr/>
    </dgm:pt>
    <dgm:pt modelId="{98F922AA-86EF-4A1A-891D-4278CC078419}" type="pres">
      <dgm:prSet presAssocID="{6485F6B2-7067-4377-AF16-BB4FFFE61326}" presName="parallelogram2" presStyleLbl="alignNode1" presStyleIdx="1" presStyleCnt="7"/>
      <dgm:spPr/>
    </dgm:pt>
    <dgm:pt modelId="{7A8B6E73-3487-469B-BECE-5D682C3AA9AA}" type="pres">
      <dgm:prSet presAssocID="{6485F6B2-7067-4377-AF16-BB4FFFE61326}" presName="parallelogram3" presStyleLbl="alignNode1" presStyleIdx="2" presStyleCnt="7"/>
      <dgm:spPr/>
    </dgm:pt>
    <dgm:pt modelId="{85226DEF-44FA-4121-AEC1-9FC01AFB227B}" type="pres">
      <dgm:prSet presAssocID="{6485F6B2-7067-4377-AF16-BB4FFFE61326}" presName="parallelogram4" presStyleLbl="alignNode1" presStyleIdx="3" presStyleCnt="7"/>
      <dgm:spPr/>
    </dgm:pt>
    <dgm:pt modelId="{859AF2D4-C34B-4567-A1B5-D4C339BDFE2C}" type="pres">
      <dgm:prSet presAssocID="{6485F6B2-7067-4377-AF16-BB4FFFE61326}" presName="parallelogram5" presStyleLbl="alignNode1" presStyleIdx="4" presStyleCnt="7"/>
      <dgm:spPr/>
    </dgm:pt>
    <dgm:pt modelId="{E205CF22-52F5-463E-849F-00FA17EF557F}" type="pres">
      <dgm:prSet presAssocID="{6485F6B2-7067-4377-AF16-BB4FFFE61326}" presName="parallelogram6" presStyleLbl="alignNode1" presStyleIdx="5" presStyleCnt="7"/>
      <dgm:spPr/>
    </dgm:pt>
    <dgm:pt modelId="{9312137F-230E-4F10-8848-0FF8CC025336}" type="pres">
      <dgm:prSet presAssocID="{6485F6B2-7067-4377-AF16-BB4FFFE61326}" presName="parallelogram7" presStyleLbl="alignNode1" presStyleIdx="6" presStyleCnt="7"/>
      <dgm:spPr/>
    </dgm:pt>
  </dgm:ptLst>
  <dgm:cxnLst>
    <dgm:cxn modelId="{0AF0AED8-7D29-480E-AD7D-94BC718F80AE}" type="presOf" srcId="{6485F6B2-7067-4377-AF16-BB4FFFE61326}" destId="{18320F01-3820-40F2-BCD6-E8569D707230}" srcOrd="0" destOrd="0" presId="urn:microsoft.com/office/officeart/2008/layout/VerticalAccentList"/>
    <dgm:cxn modelId="{3B108B6D-3727-4BDF-8813-AAA8913766B3}" srcId="{402C3C04-A5A5-4639-8932-636B44318503}" destId="{6485F6B2-7067-4377-AF16-BB4FFFE61326}" srcOrd="0" destOrd="0" parTransId="{1323DF6F-F1A1-4957-82D7-FBFDB63427F8}" sibTransId="{B81349C1-CD5F-466A-B898-4BE689E62C5A}"/>
    <dgm:cxn modelId="{45FA8BC4-7BBA-40A0-9077-706222E2F9D7}" type="presOf" srcId="{402C3C04-A5A5-4639-8932-636B44318503}" destId="{1545C5E6-4EF0-415A-9229-63B3F3078931}" srcOrd="0" destOrd="0" presId="urn:microsoft.com/office/officeart/2008/layout/VerticalAccentList"/>
    <dgm:cxn modelId="{7514EB45-261A-4E28-93FF-796FBA7AB561}" type="presParOf" srcId="{1545C5E6-4EF0-415A-9229-63B3F3078931}" destId="{3532525B-2B19-4ED5-9C18-26CA83272381}" srcOrd="0" destOrd="0" presId="urn:microsoft.com/office/officeart/2008/layout/VerticalAccentList"/>
    <dgm:cxn modelId="{FD2E4CC1-63D7-4C75-8CAE-DD42BDB36371}" type="presParOf" srcId="{3532525B-2B19-4ED5-9C18-26CA83272381}" destId="{18320F01-3820-40F2-BCD6-E8569D707230}" srcOrd="0" destOrd="0" presId="urn:microsoft.com/office/officeart/2008/layout/VerticalAccentList"/>
    <dgm:cxn modelId="{8D64A95D-9496-427E-9D0D-6D7CA6EFFC89}" type="presParOf" srcId="{1545C5E6-4EF0-415A-9229-63B3F3078931}" destId="{8945B48B-35F5-45F3-907A-933005511343}" srcOrd="1" destOrd="0" presId="urn:microsoft.com/office/officeart/2008/layout/VerticalAccentList"/>
    <dgm:cxn modelId="{7EC99111-30AD-408B-AF67-E4956BA05184}" type="presParOf" srcId="{8945B48B-35F5-45F3-907A-933005511343}" destId="{C991C762-53CC-4C86-BF3F-08B7352E4E60}" srcOrd="0" destOrd="0" presId="urn:microsoft.com/office/officeart/2008/layout/VerticalAccentList"/>
    <dgm:cxn modelId="{382D262D-230A-4FF8-9EAE-FA84D843557D}" type="presParOf" srcId="{8945B48B-35F5-45F3-907A-933005511343}" destId="{98F922AA-86EF-4A1A-891D-4278CC078419}" srcOrd="1" destOrd="0" presId="urn:microsoft.com/office/officeart/2008/layout/VerticalAccentList"/>
    <dgm:cxn modelId="{D6D0F32A-F443-4558-80EF-D6C0A77AF989}" type="presParOf" srcId="{8945B48B-35F5-45F3-907A-933005511343}" destId="{7A8B6E73-3487-469B-BECE-5D682C3AA9AA}" srcOrd="2" destOrd="0" presId="urn:microsoft.com/office/officeart/2008/layout/VerticalAccentList"/>
    <dgm:cxn modelId="{EF7B5906-4BF8-4792-9C22-5BCC191BE72E}" type="presParOf" srcId="{8945B48B-35F5-45F3-907A-933005511343}" destId="{85226DEF-44FA-4121-AEC1-9FC01AFB227B}" srcOrd="3" destOrd="0" presId="urn:microsoft.com/office/officeart/2008/layout/VerticalAccentList"/>
    <dgm:cxn modelId="{F32B9547-E676-4BC3-AC2A-BA8CFF771F4E}" type="presParOf" srcId="{8945B48B-35F5-45F3-907A-933005511343}" destId="{859AF2D4-C34B-4567-A1B5-D4C339BDFE2C}" srcOrd="4" destOrd="0" presId="urn:microsoft.com/office/officeart/2008/layout/VerticalAccentList"/>
    <dgm:cxn modelId="{823D3E13-0426-4ED0-9F1B-167A47493BCD}" type="presParOf" srcId="{8945B48B-35F5-45F3-907A-933005511343}" destId="{E205CF22-52F5-463E-849F-00FA17EF557F}" srcOrd="5" destOrd="0" presId="urn:microsoft.com/office/officeart/2008/layout/VerticalAccentList"/>
    <dgm:cxn modelId="{3C58760F-2251-40E0-9022-AE9519D2E154}" type="presParOf" srcId="{8945B48B-35F5-45F3-907A-933005511343}" destId="{9312137F-230E-4F10-8848-0FF8CC025336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4318F2-BE4C-44D1-950E-EFC2FA8B43D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1070F42-9B08-4D6A-A775-ECE1C4E2898C}">
      <dgm:prSet/>
      <dgm:spPr/>
      <dgm:t>
        <a:bodyPr/>
        <a:lstStyle/>
        <a:p>
          <a:pPr rtl="0"/>
          <a:r>
            <a:rPr lang="en-US" smtClean="0"/>
            <a:t>Sharing successful story</a:t>
          </a:r>
          <a:endParaRPr lang="en-US"/>
        </a:p>
      </dgm:t>
    </dgm:pt>
    <dgm:pt modelId="{47D9A4DF-7BC3-4E67-9357-A4E4FD228D10}" type="parTrans" cxnId="{F84EF3D6-C7D5-4D7C-BACD-2747A2ADF429}">
      <dgm:prSet/>
      <dgm:spPr/>
      <dgm:t>
        <a:bodyPr/>
        <a:lstStyle/>
        <a:p>
          <a:endParaRPr lang="en-US"/>
        </a:p>
      </dgm:t>
    </dgm:pt>
    <dgm:pt modelId="{6F05D07A-B4E9-498A-9583-485B7F1FAF2B}" type="sibTrans" cxnId="{F84EF3D6-C7D5-4D7C-BACD-2747A2ADF429}">
      <dgm:prSet/>
      <dgm:spPr/>
      <dgm:t>
        <a:bodyPr/>
        <a:lstStyle/>
        <a:p>
          <a:endParaRPr lang="en-US"/>
        </a:p>
      </dgm:t>
    </dgm:pt>
    <dgm:pt modelId="{67E4E0D1-526D-4E08-B54F-4B5240749FE7}">
      <dgm:prSet/>
      <dgm:spPr/>
      <dgm:t>
        <a:bodyPr/>
        <a:lstStyle/>
        <a:p>
          <a:pPr rtl="0"/>
          <a:r>
            <a:rPr lang="en-US" smtClean="0"/>
            <a:t>Encouraging </a:t>
          </a:r>
          <a:endParaRPr lang="en-US"/>
        </a:p>
      </dgm:t>
    </dgm:pt>
    <dgm:pt modelId="{72C640F2-0064-4722-BF42-AEAFFE768D09}" type="parTrans" cxnId="{EC245587-A49E-4786-93F1-BA9D6EC997FC}">
      <dgm:prSet/>
      <dgm:spPr/>
      <dgm:t>
        <a:bodyPr/>
        <a:lstStyle/>
        <a:p>
          <a:endParaRPr lang="en-US"/>
        </a:p>
      </dgm:t>
    </dgm:pt>
    <dgm:pt modelId="{72D69A8B-D84B-421B-B243-06B3B5630747}" type="sibTrans" cxnId="{EC245587-A49E-4786-93F1-BA9D6EC997FC}">
      <dgm:prSet/>
      <dgm:spPr/>
      <dgm:t>
        <a:bodyPr/>
        <a:lstStyle/>
        <a:p>
          <a:endParaRPr lang="en-US"/>
        </a:p>
      </dgm:t>
    </dgm:pt>
    <dgm:pt modelId="{E1E943EF-2853-4FF6-88ED-3DD1A5EF7D70}">
      <dgm:prSet/>
      <dgm:spPr/>
      <dgm:t>
        <a:bodyPr/>
        <a:lstStyle/>
        <a:p>
          <a:pPr rtl="0"/>
          <a:r>
            <a:rPr lang="en-US" smtClean="0"/>
            <a:t>Get involve </a:t>
          </a:r>
          <a:endParaRPr lang="en-US"/>
        </a:p>
      </dgm:t>
    </dgm:pt>
    <dgm:pt modelId="{8BF1AB30-1B74-49BB-8253-2C99E6B0BFB8}" type="parTrans" cxnId="{58F4355B-35F3-47A4-ADDB-EBB395FA70C7}">
      <dgm:prSet/>
      <dgm:spPr/>
      <dgm:t>
        <a:bodyPr/>
        <a:lstStyle/>
        <a:p>
          <a:endParaRPr lang="en-US"/>
        </a:p>
      </dgm:t>
    </dgm:pt>
    <dgm:pt modelId="{D2189DDF-3A54-4DAB-AA44-81D1BD95155C}" type="sibTrans" cxnId="{58F4355B-35F3-47A4-ADDB-EBB395FA70C7}">
      <dgm:prSet/>
      <dgm:spPr/>
      <dgm:t>
        <a:bodyPr/>
        <a:lstStyle/>
        <a:p>
          <a:endParaRPr lang="en-US"/>
        </a:p>
      </dgm:t>
    </dgm:pt>
    <dgm:pt modelId="{4CE99DDD-A0B4-4E4B-86DC-1019AC4B670A}">
      <dgm:prSet/>
      <dgm:spPr/>
      <dgm:t>
        <a:bodyPr/>
        <a:lstStyle/>
        <a:p>
          <a:pPr rtl="0"/>
          <a:r>
            <a:rPr lang="en-US" smtClean="0"/>
            <a:t>Get Creative </a:t>
          </a:r>
          <a:endParaRPr lang="en-US"/>
        </a:p>
      </dgm:t>
    </dgm:pt>
    <dgm:pt modelId="{8DB50D5A-079B-4A50-858D-E20E5985F594}" type="parTrans" cxnId="{4F1DA1BE-549F-4CBD-904B-B9E51A85463C}">
      <dgm:prSet/>
      <dgm:spPr/>
      <dgm:t>
        <a:bodyPr/>
        <a:lstStyle/>
        <a:p>
          <a:endParaRPr lang="en-US"/>
        </a:p>
      </dgm:t>
    </dgm:pt>
    <dgm:pt modelId="{BD905FB6-4BB2-4F57-8062-CE88263D61AD}" type="sibTrans" cxnId="{4F1DA1BE-549F-4CBD-904B-B9E51A85463C}">
      <dgm:prSet/>
      <dgm:spPr/>
      <dgm:t>
        <a:bodyPr/>
        <a:lstStyle/>
        <a:p>
          <a:endParaRPr lang="en-US"/>
        </a:p>
      </dgm:t>
    </dgm:pt>
    <dgm:pt modelId="{124E5340-3990-4850-9D30-D46772EBD4FA}">
      <dgm:prSet/>
      <dgm:spPr/>
      <dgm:t>
        <a:bodyPr/>
        <a:lstStyle/>
        <a:p>
          <a:pPr rtl="0"/>
          <a:r>
            <a:rPr lang="en-US" smtClean="0"/>
            <a:t>Offer incentives </a:t>
          </a:r>
          <a:endParaRPr lang="en-US"/>
        </a:p>
      </dgm:t>
    </dgm:pt>
    <dgm:pt modelId="{B042437B-DB7B-448E-805F-DC13A6DCEBD1}" type="parTrans" cxnId="{506F14E1-4070-46B9-A9A4-291619B2151E}">
      <dgm:prSet/>
      <dgm:spPr/>
      <dgm:t>
        <a:bodyPr/>
        <a:lstStyle/>
        <a:p>
          <a:endParaRPr lang="en-US"/>
        </a:p>
      </dgm:t>
    </dgm:pt>
    <dgm:pt modelId="{CE16A50D-3D6F-4493-8C6D-586DBFE479D4}" type="sibTrans" cxnId="{506F14E1-4070-46B9-A9A4-291619B2151E}">
      <dgm:prSet/>
      <dgm:spPr/>
      <dgm:t>
        <a:bodyPr/>
        <a:lstStyle/>
        <a:p>
          <a:endParaRPr lang="en-US"/>
        </a:p>
      </dgm:t>
    </dgm:pt>
    <dgm:pt modelId="{72BBAE22-BA68-4917-A1A1-7B7A787188A4}">
      <dgm:prSet/>
      <dgm:spPr/>
      <dgm:t>
        <a:bodyPr/>
        <a:lstStyle/>
        <a:p>
          <a:pPr rtl="0"/>
          <a:r>
            <a:rPr lang="en-US" smtClean="0"/>
            <a:t>Use quotation “A journey of thousands miles start with one step” </a:t>
          </a:r>
          <a:endParaRPr lang="en-US"/>
        </a:p>
      </dgm:t>
    </dgm:pt>
    <dgm:pt modelId="{E00D9163-454C-4D55-840B-0B4221EBC541}" type="parTrans" cxnId="{B6E8CF93-6827-4080-AE54-3EE05E0B1468}">
      <dgm:prSet/>
      <dgm:spPr/>
      <dgm:t>
        <a:bodyPr/>
        <a:lstStyle/>
        <a:p>
          <a:endParaRPr lang="en-US"/>
        </a:p>
      </dgm:t>
    </dgm:pt>
    <dgm:pt modelId="{8A770DA3-821C-4B9D-8B81-28CE2E9399CF}" type="sibTrans" cxnId="{B6E8CF93-6827-4080-AE54-3EE05E0B1468}">
      <dgm:prSet/>
      <dgm:spPr/>
      <dgm:t>
        <a:bodyPr/>
        <a:lstStyle/>
        <a:p>
          <a:endParaRPr lang="en-US"/>
        </a:p>
      </dgm:t>
    </dgm:pt>
    <dgm:pt modelId="{B89CF7FD-9447-4C39-BF7E-C18631CCD1FD}" type="pres">
      <dgm:prSet presAssocID="{5D4318F2-BE4C-44D1-950E-EFC2FA8B43D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247EB1-CEFE-4BB3-A31A-33A061D25654}" type="pres">
      <dgm:prSet presAssocID="{41070F42-9B08-4D6A-A775-ECE1C4E2898C}" presName="linNode" presStyleCnt="0"/>
      <dgm:spPr/>
    </dgm:pt>
    <dgm:pt modelId="{EE6521D3-6882-422D-ADF6-17D6C8897B4F}" type="pres">
      <dgm:prSet presAssocID="{41070F42-9B08-4D6A-A775-ECE1C4E2898C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AD1CF-A385-469B-8F12-3EBE067D99BA}" type="pres">
      <dgm:prSet presAssocID="{6F05D07A-B4E9-498A-9583-485B7F1FAF2B}" presName="sp" presStyleCnt="0"/>
      <dgm:spPr/>
    </dgm:pt>
    <dgm:pt modelId="{7F996012-3A52-4E81-A1B9-CCBA8C2CBE3D}" type="pres">
      <dgm:prSet presAssocID="{67E4E0D1-526D-4E08-B54F-4B5240749FE7}" presName="linNode" presStyleCnt="0"/>
      <dgm:spPr/>
    </dgm:pt>
    <dgm:pt modelId="{61E4F95F-8A73-45DA-9D1E-416BDCC8D742}" type="pres">
      <dgm:prSet presAssocID="{67E4E0D1-526D-4E08-B54F-4B5240749FE7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1838A-0C35-48E5-890C-966ACB690AFE}" type="pres">
      <dgm:prSet presAssocID="{72D69A8B-D84B-421B-B243-06B3B5630747}" presName="sp" presStyleCnt="0"/>
      <dgm:spPr/>
    </dgm:pt>
    <dgm:pt modelId="{58245DB8-9C52-419A-B484-9DC0D2083499}" type="pres">
      <dgm:prSet presAssocID="{E1E943EF-2853-4FF6-88ED-3DD1A5EF7D70}" presName="linNode" presStyleCnt="0"/>
      <dgm:spPr/>
    </dgm:pt>
    <dgm:pt modelId="{8000DDE8-BE95-48AA-853E-6D9AE4D006EB}" type="pres">
      <dgm:prSet presAssocID="{E1E943EF-2853-4FF6-88ED-3DD1A5EF7D70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69FDA-E4F5-4354-91D1-B335678ED9CA}" type="pres">
      <dgm:prSet presAssocID="{D2189DDF-3A54-4DAB-AA44-81D1BD95155C}" presName="sp" presStyleCnt="0"/>
      <dgm:spPr/>
    </dgm:pt>
    <dgm:pt modelId="{F31E4B8E-AC0B-490A-819F-223437D63978}" type="pres">
      <dgm:prSet presAssocID="{4CE99DDD-A0B4-4E4B-86DC-1019AC4B670A}" presName="linNode" presStyleCnt="0"/>
      <dgm:spPr/>
    </dgm:pt>
    <dgm:pt modelId="{DB1D755F-DD0A-45E3-82C9-19D754D281E3}" type="pres">
      <dgm:prSet presAssocID="{4CE99DDD-A0B4-4E4B-86DC-1019AC4B670A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09485-78EF-459C-BB86-2CE3E80F3AC9}" type="pres">
      <dgm:prSet presAssocID="{BD905FB6-4BB2-4F57-8062-CE88263D61AD}" presName="sp" presStyleCnt="0"/>
      <dgm:spPr/>
    </dgm:pt>
    <dgm:pt modelId="{4129B801-8CA2-43AC-9857-C863D73A7F81}" type="pres">
      <dgm:prSet presAssocID="{124E5340-3990-4850-9D30-D46772EBD4FA}" presName="linNode" presStyleCnt="0"/>
      <dgm:spPr/>
    </dgm:pt>
    <dgm:pt modelId="{2C3ADBD5-887A-4B61-80FC-6A10A103ED7B}" type="pres">
      <dgm:prSet presAssocID="{124E5340-3990-4850-9D30-D46772EBD4FA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0BD19-8A9E-4418-B881-74F807265FD6}" type="pres">
      <dgm:prSet presAssocID="{CE16A50D-3D6F-4493-8C6D-586DBFE479D4}" presName="sp" presStyleCnt="0"/>
      <dgm:spPr/>
    </dgm:pt>
    <dgm:pt modelId="{7C78789C-A6F1-442D-A127-E104354D0CB3}" type="pres">
      <dgm:prSet presAssocID="{72BBAE22-BA68-4917-A1A1-7B7A787188A4}" presName="linNode" presStyleCnt="0"/>
      <dgm:spPr/>
    </dgm:pt>
    <dgm:pt modelId="{32FCBE11-4A0C-4E63-8E94-CFA1CE153791}" type="pres">
      <dgm:prSet presAssocID="{72BBAE22-BA68-4917-A1A1-7B7A787188A4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245587-A49E-4786-93F1-BA9D6EC997FC}" srcId="{5D4318F2-BE4C-44D1-950E-EFC2FA8B43D1}" destId="{67E4E0D1-526D-4E08-B54F-4B5240749FE7}" srcOrd="1" destOrd="0" parTransId="{72C640F2-0064-4722-BF42-AEAFFE768D09}" sibTransId="{72D69A8B-D84B-421B-B243-06B3B5630747}"/>
    <dgm:cxn modelId="{506F14E1-4070-46B9-A9A4-291619B2151E}" srcId="{5D4318F2-BE4C-44D1-950E-EFC2FA8B43D1}" destId="{124E5340-3990-4850-9D30-D46772EBD4FA}" srcOrd="4" destOrd="0" parTransId="{B042437B-DB7B-448E-805F-DC13A6DCEBD1}" sibTransId="{CE16A50D-3D6F-4493-8C6D-586DBFE479D4}"/>
    <dgm:cxn modelId="{58F4355B-35F3-47A4-ADDB-EBB395FA70C7}" srcId="{5D4318F2-BE4C-44D1-950E-EFC2FA8B43D1}" destId="{E1E943EF-2853-4FF6-88ED-3DD1A5EF7D70}" srcOrd="2" destOrd="0" parTransId="{8BF1AB30-1B74-49BB-8253-2C99E6B0BFB8}" sibTransId="{D2189DDF-3A54-4DAB-AA44-81D1BD95155C}"/>
    <dgm:cxn modelId="{8ED9A425-7CA2-402B-9AEE-42422A594B34}" type="presOf" srcId="{41070F42-9B08-4D6A-A775-ECE1C4E2898C}" destId="{EE6521D3-6882-422D-ADF6-17D6C8897B4F}" srcOrd="0" destOrd="0" presId="urn:microsoft.com/office/officeart/2005/8/layout/vList5"/>
    <dgm:cxn modelId="{5DF5A5AA-94C0-4204-B019-A665AB173B44}" type="presOf" srcId="{124E5340-3990-4850-9D30-D46772EBD4FA}" destId="{2C3ADBD5-887A-4B61-80FC-6A10A103ED7B}" srcOrd="0" destOrd="0" presId="urn:microsoft.com/office/officeart/2005/8/layout/vList5"/>
    <dgm:cxn modelId="{09977C1F-922C-4386-88B0-288CF71C6400}" type="presOf" srcId="{4CE99DDD-A0B4-4E4B-86DC-1019AC4B670A}" destId="{DB1D755F-DD0A-45E3-82C9-19D754D281E3}" srcOrd="0" destOrd="0" presId="urn:microsoft.com/office/officeart/2005/8/layout/vList5"/>
    <dgm:cxn modelId="{EFEB1D23-41BD-4609-8639-3D5D651CA5CB}" type="presOf" srcId="{67E4E0D1-526D-4E08-B54F-4B5240749FE7}" destId="{61E4F95F-8A73-45DA-9D1E-416BDCC8D742}" srcOrd="0" destOrd="0" presId="urn:microsoft.com/office/officeart/2005/8/layout/vList5"/>
    <dgm:cxn modelId="{FF6C1590-8DFC-4614-A541-3F34DB02C63A}" type="presOf" srcId="{72BBAE22-BA68-4917-A1A1-7B7A787188A4}" destId="{32FCBE11-4A0C-4E63-8E94-CFA1CE153791}" srcOrd="0" destOrd="0" presId="urn:microsoft.com/office/officeart/2005/8/layout/vList5"/>
    <dgm:cxn modelId="{40C9EC9E-3653-405A-955B-FB0CC3573F5A}" type="presOf" srcId="{5D4318F2-BE4C-44D1-950E-EFC2FA8B43D1}" destId="{B89CF7FD-9447-4C39-BF7E-C18631CCD1FD}" srcOrd="0" destOrd="0" presId="urn:microsoft.com/office/officeart/2005/8/layout/vList5"/>
    <dgm:cxn modelId="{043DDD3B-6D09-4629-B968-5C5255FB0B93}" type="presOf" srcId="{E1E943EF-2853-4FF6-88ED-3DD1A5EF7D70}" destId="{8000DDE8-BE95-48AA-853E-6D9AE4D006EB}" srcOrd="0" destOrd="0" presId="urn:microsoft.com/office/officeart/2005/8/layout/vList5"/>
    <dgm:cxn modelId="{F84EF3D6-C7D5-4D7C-BACD-2747A2ADF429}" srcId="{5D4318F2-BE4C-44D1-950E-EFC2FA8B43D1}" destId="{41070F42-9B08-4D6A-A775-ECE1C4E2898C}" srcOrd="0" destOrd="0" parTransId="{47D9A4DF-7BC3-4E67-9357-A4E4FD228D10}" sibTransId="{6F05D07A-B4E9-498A-9583-485B7F1FAF2B}"/>
    <dgm:cxn modelId="{B6E8CF93-6827-4080-AE54-3EE05E0B1468}" srcId="{5D4318F2-BE4C-44D1-950E-EFC2FA8B43D1}" destId="{72BBAE22-BA68-4917-A1A1-7B7A787188A4}" srcOrd="5" destOrd="0" parTransId="{E00D9163-454C-4D55-840B-0B4221EBC541}" sibTransId="{8A770DA3-821C-4B9D-8B81-28CE2E9399CF}"/>
    <dgm:cxn modelId="{4F1DA1BE-549F-4CBD-904B-B9E51A85463C}" srcId="{5D4318F2-BE4C-44D1-950E-EFC2FA8B43D1}" destId="{4CE99DDD-A0B4-4E4B-86DC-1019AC4B670A}" srcOrd="3" destOrd="0" parTransId="{8DB50D5A-079B-4A50-858D-E20E5985F594}" sibTransId="{BD905FB6-4BB2-4F57-8062-CE88263D61AD}"/>
    <dgm:cxn modelId="{2798C998-6A21-4754-8C69-0404CB3F1B99}" type="presParOf" srcId="{B89CF7FD-9447-4C39-BF7E-C18631CCD1FD}" destId="{AE247EB1-CEFE-4BB3-A31A-33A061D25654}" srcOrd="0" destOrd="0" presId="urn:microsoft.com/office/officeart/2005/8/layout/vList5"/>
    <dgm:cxn modelId="{92B55DD1-31B3-43C7-ACCC-0996F176CEE8}" type="presParOf" srcId="{AE247EB1-CEFE-4BB3-A31A-33A061D25654}" destId="{EE6521D3-6882-422D-ADF6-17D6C8897B4F}" srcOrd="0" destOrd="0" presId="urn:microsoft.com/office/officeart/2005/8/layout/vList5"/>
    <dgm:cxn modelId="{F81B5CD6-24D2-4A53-AEF7-F4A737E751FC}" type="presParOf" srcId="{B89CF7FD-9447-4C39-BF7E-C18631CCD1FD}" destId="{4CFAD1CF-A385-469B-8F12-3EBE067D99BA}" srcOrd="1" destOrd="0" presId="urn:microsoft.com/office/officeart/2005/8/layout/vList5"/>
    <dgm:cxn modelId="{2CA4CF04-C9FA-464E-8A9A-73FB3B651780}" type="presParOf" srcId="{B89CF7FD-9447-4C39-BF7E-C18631CCD1FD}" destId="{7F996012-3A52-4E81-A1B9-CCBA8C2CBE3D}" srcOrd="2" destOrd="0" presId="urn:microsoft.com/office/officeart/2005/8/layout/vList5"/>
    <dgm:cxn modelId="{F0E0464B-9DA6-408E-BD07-8D7200E84B1C}" type="presParOf" srcId="{7F996012-3A52-4E81-A1B9-CCBA8C2CBE3D}" destId="{61E4F95F-8A73-45DA-9D1E-416BDCC8D742}" srcOrd="0" destOrd="0" presId="urn:microsoft.com/office/officeart/2005/8/layout/vList5"/>
    <dgm:cxn modelId="{ECADA339-BDBD-4535-8E4F-F3105B05B158}" type="presParOf" srcId="{B89CF7FD-9447-4C39-BF7E-C18631CCD1FD}" destId="{FBF1838A-0C35-48E5-890C-966ACB690AFE}" srcOrd="3" destOrd="0" presId="urn:microsoft.com/office/officeart/2005/8/layout/vList5"/>
    <dgm:cxn modelId="{4D62CC57-E293-44E8-B1B0-2AD11AF01891}" type="presParOf" srcId="{B89CF7FD-9447-4C39-BF7E-C18631CCD1FD}" destId="{58245DB8-9C52-419A-B484-9DC0D2083499}" srcOrd="4" destOrd="0" presId="urn:microsoft.com/office/officeart/2005/8/layout/vList5"/>
    <dgm:cxn modelId="{E1D70E21-21D7-448D-AE73-CF41C1C2C206}" type="presParOf" srcId="{58245DB8-9C52-419A-B484-9DC0D2083499}" destId="{8000DDE8-BE95-48AA-853E-6D9AE4D006EB}" srcOrd="0" destOrd="0" presId="urn:microsoft.com/office/officeart/2005/8/layout/vList5"/>
    <dgm:cxn modelId="{6B08D070-E48A-4A62-A84A-B985F65678AB}" type="presParOf" srcId="{B89CF7FD-9447-4C39-BF7E-C18631CCD1FD}" destId="{F0C69FDA-E4F5-4354-91D1-B335678ED9CA}" srcOrd="5" destOrd="0" presId="urn:microsoft.com/office/officeart/2005/8/layout/vList5"/>
    <dgm:cxn modelId="{2C350FC0-B762-4019-94D4-56271FC932E8}" type="presParOf" srcId="{B89CF7FD-9447-4C39-BF7E-C18631CCD1FD}" destId="{F31E4B8E-AC0B-490A-819F-223437D63978}" srcOrd="6" destOrd="0" presId="urn:microsoft.com/office/officeart/2005/8/layout/vList5"/>
    <dgm:cxn modelId="{3F59C739-64FE-419E-8B6A-471070A42F0B}" type="presParOf" srcId="{F31E4B8E-AC0B-490A-819F-223437D63978}" destId="{DB1D755F-DD0A-45E3-82C9-19D754D281E3}" srcOrd="0" destOrd="0" presId="urn:microsoft.com/office/officeart/2005/8/layout/vList5"/>
    <dgm:cxn modelId="{A1CFEFFA-570E-441B-BDB6-351CBE02E890}" type="presParOf" srcId="{B89CF7FD-9447-4C39-BF7E-C18631CCD1FD}" destId="{FAA09485-78EF-459C-BB86-2CE3E80F3AC9}" srcOrd="7" destOrd="0" presId="urn:microsoft.com/office/officeart/2005/8/layout/vList5"/>
    <dgm:cxn modelId="{758211AF-396D-4CCC-A834-3CD46265AF1A}" type="presParOf" srcId="{B89CF7FD-9447-4C39-BF7E-C18631CCD1FD}" destId="{4129B801-8CA2-43AC-9857-C863D73A7F81}" srcOrd="8" destOrd="0" presId="urn:microsoft.com/office/officeart/2005/8/layout/vList5"/>
    <dgm:cxn modelId="{76003A6B-156B-41D5-B8AD-02B70830DBFA}" type="presParOf" srcId="{4129B801-8CA2-43AC-9857-C863D73A7F81}" destId="{2C3ADBD5-887A-4B61-80FC-6A10A103ED7B}" srcOrd="0" destOrd="0" presId="urn:microsoft.com/office/officeart/2005/8/layout/vList5"/>
    <dgm:cxn modelId="{4FEEF9E9-696D-4FBF-92B7-7B7D1117E48E}" type="presParOf" srcId="{B89CF7FD-9447-4C39-BF7E-C18631CCD1FD}" destId="{B530BD19-8A9E-4418-B881-74F807265FD6}" srcOrd="9" destOrd="0" presId="urn:microsoft.com/office/officeart/2005/8/layout/vList5"/>
    <dgm:cxn modelId="{EB6A6AFE-2919-4D9E-8ACD-459A1603B52F}" type="presParOf" srcId="{B89CF7FD-9447-4C39-BF7E-C18631CCD1FD}" destId="{7C78789C-A6F1-442D-A127-E104354D0CB3}" srcOrd="10" destOrd="0" presId="urn:microsoft.com/office/officeart/2005/8/layout/vList5"/>
    <dgm:cxn modelId="{95B225D1-5FF3-41E7-9AD7-1F81BEC500E7}" type="presParOf" srcId="{7C78789C-A6F1-442D-A127-E104354D0CB3}" destId="{32FCBE11-4A0C-4E63-8E94-CFA1CE15379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B740623-3DA8-4618-BD94-9EAC4AD5C4E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D85C30-72B3-4629-835A-F64CDB6068C5}">
      <dgm:prSet/>
      <dgm:spPr/>
      <dgm:t>
        <a:bodyPr/>
        <a:lstStyle/>
        <a:p>
          <a:pPr rtl="0"/>
          <a:r>
            <a:rPr lang="en-US" smtClean="0"/>
            <a:t>Learning Assessment </a:t>
          </a:r>
          <a:br>
            <a:rPr lang="en-US" smtClean="0"/>
          </a:br>
          <a:endParaRPr lang="en-US"/>
        </a:p>
      </dgm:t>
    </dgm:pt>
    <dgm:pt modelId="{251C5C14-7BF9-4B8A-B654-0DDA21F39AD5}" type="parTrans" cxnId="{F311E0EC-1771-44D3-90CC-4F98919BA041}">
      <dgm:prSet/>
      <dgm:spPr/>
      <dgm:t>
        <a:bodyPr/>
        <a:lstStyle/>
        <a:p>
          <a:endParaRPr lang="en-US"/>
        </a:p>
      </dgm:t>
    </dgm:pt>
    <dgm:pt modelId="{23F75C53-091E-46E0-961B-6493F9C6C670}" type="sibTrans" cxnId="{F311E0EC-1771-44D3-90CC-4F98919BA041}">
      <dgm:prSet/>
      <dgm:spPr/>
      <dgm:t>
        <a:bodyPr/>
        <a:lstStyle/>
        <a:p>
          <a:endParaRPr lang="en-US"/>
        </a:p>
      </dgm:t>
    </dgm:pt>
    <dgm:pt modelId="{055AB229-C3B7-4543-8E76-BEC29248AB02}" type="pres">
      <dgm:prSet presAssocID="{2B740623-3DA8-4618-BD94-9EAC4AD5C4E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2C9883-F9F2-4EC3-8E38-AEFE23DC6ABE}" type="pres">
      <dgm:prSet presAssocID="{1BD85C30-72B3-4629-835A-F64CDB6068C5}" presName="parentLin" presStyleCnt="0"/>
      <dgm:spPr/>
    </dgm:pt>
    <dgm:pt modelId="{83F6E7AE-FEB3-4F73-98AF-E7386A8D2450}" type="pres">
      <dgm:prSet presAssocID="{1BD85C30-72B3-4629-835A-F64CDB6068C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09C776D-E403-4B52-BA76-C1FFDD3CA804}" type="pres">
      <dgm:prSet presAssocID="{1BD85C30-72B3-4629-835A-F64CDB6068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A48BD-A4B3-4E4F-8A31-DDB92672D541}" type="pres">
      <dgm:prSet presAssocID="{1BD85C30-72B3-4629-835A-F64CDB6068C5}" presName="negativeSpace" presStyleCnt="0"/>
      <dgm:spPr/>
    </dgm:pt>
    <dgm:pt modelId="{4DB4507D-2B24-4AE5-9179-1B2940CEFB37}" type="pres">
      <dgm:prSet presAssocID="{1BD85C30-72B3-4629-835A-F64CDB6068C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BC8DFA3-6704-4D03-A7E8-7FC5940973A1}" type="presOf" srcId="{2B740623-3DA8-4618-BD94-9EAC4AD5C4ED}" destId="{055AB229-C3B7-4543-8E76-BEC29248AB02}" srcOrd="0" destOrd="0" presId="urn:microsoft.com/office/officeart/2005/8/layout/list1"/>
    <dgm:cxn modelId="{EF846742-BCFF-4D65-99C0-045C505AB82B}" type="presOf" srcId="{1BD85C30-72B3-4629-835A-F64CDB6068C5}" destId="{B09C776D-E403-4B52-BA76-C1FFDD3CA804}" srcOrd="1" destOrd="0" presId="urn:microsoft.com/office/officeart/2005/8/layout/list1"/>
    <dgm:cxn modelId="{F311E0EC-1771-44D3-90CC-4F98919BA041}" srcId="{2B740623-3DA8-4618-BD94-9EAC4AD5C4ED}" destId="{1BD85C30-72B3-4629-835A-F64CDB6068C5}" srcOrd="0" destOrd="0" parTransId="{251C5C14-7BF9-4B8A-B654-0DDA21F39AD5}" sibTransId="{23F75C53-091E-46E0-961B-6493F9C6C670}"/>
    <dgm:cxn modelId="{85CD2E14-465A-4F9E-9C71-0975D61672E4}" type="presOf" srcId="{1BD85C30-72B3-4629-835A-F64CDB6068C5}" destId="{83F6E7AE-FEB3-4F73-98AF-E7386A8D2450}" srcOrd="0" destOrd="0" presId="urn:microsoft.com/office/officeart/2005/8/layout/list1"/>
    <dgm:cxn modelId="{B16ECBFC-C9CC-477B-B537-FE67E5FC165B}" type="presParOf" srcId="{055AB229-C3B7-4543-8E76-BEC29248AB02}" destId="{512C9883-F9F2-4EC3-8E38-AEFE23DC6ABE}" srcOrd="0" destOrd="0" presId="urn:microsoft.com/office/officeart/2005/8/layout/list1"/>
    <dgm:cxn modelId="{FFC909E6-6F7A-4DE4-9686-2D774B578612}" type="presParOf" srcId="{512C9883-F9F2-4EC3-8E38-AEFE23DC6ABE}" destId="{83F6E7AE-FEB3-4F73-98AF-E7386A8D2450}" srcOrd="0" destOrd="0" presId="urn:microsoft.com/office/officeart/2005/8/layout/list1"/>
    <dgm:cxn modelId="{B98470EE-D526-4983-A203-89EDA353E983}" type="presParOf" srcId="{512C9883-F9F2-4EC3-8E38-AEFE23DC6ABE}" destId="{B09C776D-E403-4B52-BA76-C1FFDD3CA804}" srcOrd="1" destOrd="0" presId="urn:microsoft.com/office/officeart/2005/8/layout/list1"/>
    <dgm:cxn modelId="{1C22B25C-6642-45C6-894A-3734729A299A}" type="presParOf" srcId="{055AB229-C3B7-4543-8E76-BEC29248AB02}" destId="{69BA48BD-A4B3-4E4F-8A31-DDB92672D541}" srcOrd="1" destOrd="0" presId="urn:microsoft.com/office/officeart/2005/8/layout/list1"/>
    <dgm:cxn modelId="{C068FDB4-C13F-4D07-BEB6-7904733485F7}" type="presParOf" srcId="{055AB229-C3B7-4543-8E76-BEC29248AB02}" destId="{4DB4507D-2B24-4AE5-9179-1B2940CEFB3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1F16AAA-AB6E-4D9E-A240-804F2D35E79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226730-88FA-4008-A8C2-A87AD461A38E}">
      <dgm:prSet/>
      <dgm:spPr/>
      <dgm:t>
        <a:bodyPr/>
        <a:lstStyle/>
        <a:p>
          <a:pPr algn="just" rtl="0"/>
          <a:r>
            <a:rPr lang="en-US" dirty="0" smtClean="0"/>
            <a:t>Assessment is a systematic process of gathering, interpreting and acting upon data related to students learning and experience for developing a deep understanding of what trainees know, understand and can do with their knowledge because of their education experience. </a:t>
          </a:r>
          <a:endParaRPr lang="en-US" dirty="0"/>
        </a:p>
      </dgm:t>
    </dgm:pt>
    <dgm:pt modelId="{864375FA-4355-48A3-85AF-75422D6A51F2}" type="parTrans" cxnId="{8DC9A22B-530C-44FD-80BA-4271E29968CE}">
      <dgm:prSet/>
      <dgm:spPr/>
      <dgm:t>
        <a:bodyPr/>
        <a:lstStyle/>
        <a:p>
          <a:endParaRPr lang="en-US"/>
        </a:p>
      </dgm:t>
    </dgm:pt>
    <dgm:pt modelId="{C3B12999-172C-4200-9AF1-AE34754710C9}" type="sibTrans" cxnId="{8DC9A22B-530C-44FD-80BA-4271E29968CE}">
      <dgm:prSet/>
      <dgm:spPr/>
      <dgm:t>
        <a:bodyPr/>
        <a:lstStyle/>
        <a:p>
          <a:endParaRPr lang="en-US"/>
        </a:p>
      </dgm:t>
    </dgm:pt>
    <dgm:pt modelId="{737CCF9D-F0F8-4EBB-AC23-BAF002D5158A}" type="pres">
      <dgm:prSet presAssocID="{61F16AAA-AB6E-4D9E-A240-804F2D35E7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4BD916-7894-4828-A92D-CE1537EC27E1}" type="pres">
      <dgm:prSet presAssocID="{0F226730-88FA-4008-A8C2-A87AD461A38E}" presName="linNode" presStyleCnt="0"/>
      <dgm:spPr/>
    </dgm:pt>
    <dgm:pt modelId="{79E68B8F-9F74-4A93-9C95-F2CF75C11A87}" type="pres">
      <dgm:prSet presAssocID="{0F226730-88FA-4008-A8C2-A87AD461A38E}" presName="parentText" presStyleLbl="node1" presStyleIdx="0" presStyleCnt="1" custScaleX="262162" custLinFactNeighborX="-41234" custLinFactNeighborY="-1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DA5D2A-79B8-4119-8969-5F473B53FD92}" type="presOf" srcId="{61F16AAA-AB6E-4D9E-A240-804F2D35E79D}" destId="{737CCF9D-F0F8-4EBB-AC23-BAF002D5158A}" srcOrd="0" destOrd="0" presId="urn:microsoft.com/office/officeart/2005/8/layout/vList5"/>
    <dgm:cxn modelId="{8DC9A22B-530C-44FD-80BA-4271E29968CE}" srcId="{61F16AAA-AB6E-4D9E-A240-804F2D35E79D}" destId="{0F226730-88FA-4008-A8C2-A87AD461A38E}" srcOrd="0" destOrd="0" parTransId="{864375FA-4355-48A3-85AF-75422D6A51F2}" sibTransId="{C3B12999-172C-4200-9AF1-AE34754710C9}"/>
    <dgm:cxn modelId="{DEDE42F2-F7FD-4283-9686-4813C11E77C5}" type="presOf" srcId="{0F226730-88FA-4008-A8C2-A87AD461A38E}" destId="{79E68B8F-9F74-4A93-9C95-F2CF75C11A87}" srcOrd="0" destOrd="0" presId="urn:microsoft.com/office/officeart/2005/8/layout/vList5"/>
    <dgm:cxn modelId="{3FCE3AEF-5CA8-41E3-89A4-345F3C761D6A}" type="presParOf" srcId="{737CCF9D-F0F8-4EBB-AC23-BAF002D5158A}" destId="{9A4BD916-7894-4828-A92D-CE1537EC27E1}" srcOrd="0" destOrd="0" presId="urn:microsoft.com/office/officeart/2005/8/layout/vList5"/>
    <dgm:cxn modelId="{BB7CFA93-747D-4354-8AF6-94B9BC9CDFB1}" type="presParOf" srcId="{9A4BD916-7894-4828-A92D-CE1537EC27E1}" destId="{79E68B8F-9F74-4A93-9C95-F2CF75C11A8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7D9233E-E9E5-4245-9BC4-293B11A921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9BC9C9D-DBED-4B99-AA24-5AA54312B37F}">
      <dgm:prSet/>
      <dgm:spPr/>
      <dgm:t>
        <a:bodyPr/>
        <a:lstStyle/>
        <a:p>
          <a:pPr rtl="0"/>
          <a:r>
            <a:rPr lang="en-US" b="1" smtClean="0"/>
            <a:t>Types of Assessment 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D26629F4-54BE-40CC-87F0-5EC2A1985B31}" type="parTrans" cxnId="{C0F10F1F-7570-4863-BD24-C15F4F978A7A}">
      <dgm:prSet/>
      <dgm:spPr/>
      <dgm:t>
        <a:bodyPr/>
        <a:lstStyle/>
        <a:p>
          <a:endParaRPr lang="en-US"/>
        </a:p>
      </dgm:t>
    </dgm:pt>
    <dgm:pt modelId="{7BB26F9F-D279-4156-9D71-9B224A2E86C5}" type="sibTrans" cxnId="{C0F10F1F-7570-4863-BD24-C15F4F978A7A}">
      <dgm:prSet/>
      <dgm:spPr/>
      <dgm:t>
        <a:bodyPr/>
        <a:lstStyle/>
        <a:p>
          <a:endParaRPr lang="en-US"/>
        </a:p>
      </dgm:t>
    </dgm:pt>
    <dgm:pt modelId="{EA45F62A-E51D-4671-BDBC-2858889B3FF8}" type="pres">
      <dgm:prSet presAssocID="{57D9233E-E9E5-4245-9BC4-293B11A921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D0C48E-7C83-4F98-9A7E-BE14FCF95095}" type="pres">
      <dgm:prSet presAssocID="{19BC9C9D-DBED-4B99-AA24-5AA54312B37F}" presName="parentLin" presStyleCnt="0"/>
      <dgm:spPr/>
    </dgm:pt>
    <dgm:pt modelId="{C64A982F-D4FF-404D-9BE4-D9623DFF5DA6}" type="pres">
      <dgm:prSet presAssocID="{19BC9C9D-DBED-4B99-AA24-5AA54312B37F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26777C77-5949-409B-BB4B-E741F97560E5}" type="pres">
      <dgm:prSet presAssocID="{19BC9C9D-DBED-4B99-AA24-5AA54312B37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01574-81C9-48F7-AB70-165AB4E7D598}" type="pres">
      <dgm:prSet presAssocID="{19BC9C9D-DBED-4B99-AA24-5AA54312B37F}" presName="negativeSpace" presStyleCnt="0"/>
      <dgm:spPr/>
    </dgm:pt>
    <dgm:pt modelId="{34573EF7-3DFB-453E-B703-236246E148C1}" type="pres">
      <dgm:prSet presAssocID="{19BC9C9D-DBED-4B99-AA24-5AA54312B37F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B95284A-1D35-443F-844D-A92A1A019BD0}" type="presOf" srcId="{57D9233E-E9E5-4245-9BC4-293B11A92106}" destId="{EA45F62A-E51D-4671-BDBC-2858889B3FF8}" srcOrd="0" destOrd="0" presId="urn:microsoft.com/office/officeart/2005/8/layout/list1"/>
    <dgm:cxn modelId="{0D424ABE-DD38-4950-810D-131183B564FE}" type="presOf" srcId="{19BC9C9D-DBED-4B99-AA24-5AA54312B37F}" destId="{26777C77-5949-409B-BB4B-E741F97560E5}" srcOrd="1" destOrd="0" presId="urn:microsoft.com/office/officeart/2005/8/layout/list1"/>
    <dgm:cxn modelId="{C0F10F1F-7570-4863-BD24-C15F4F978A7A}" srcId="{57D9233E-E9E5-4245-9BC4-293B11A92106}" destId="{19BC9C9D-DBED-4B99-AA24-5AA54312B37F}" srcOrd="0" destOrd="0" parTransId="{D26629F4-54BE-40CC-87F0-5EC2A1985B31}" sibTransId="{7BB26F9F-D279-4156-9D71-9B224A2E86C5}"/>
    <dgm:cxn modelId="{8F74F3E8-4FEB-4EC6-9AA8-77070A10CCBE}" type="presOf" srcId="{19BC9C9D-DBED-4B99-AA24-5AA54312B37F}" destId="{C64A982F-D4FF-404D-9BE4-D9623DFF5DA6}" srcOrd="0" destOrd="0" presId="urn:microsoft.com/office/officeart/2005/8/layout/list1"/>
    <dgm:cxn modelId="{E82021FC-4956-456F-A39B-04392A918E66}" type="presParOf" srcId="{EA45F62A-E51D-4671-BDBC-2858889B3FF8}" destId="{77D0C48E-7C83-4F98-9A7E-BE14FCF95095}" srcOrd="0" destOrd="0" presId="urn:microsoft.com/office/officeart/2005/8/layout/list1"/>
    <dgm:cxn modelId="{0405E6C2-2C3C-4B13-ABFB-73233916861A}" type="presParOf" srcId="{77D0C48E-7C83-4F98-9A7E-BE14FCF95095}" destId="{C64A982F-D4FF-404D-9BE4-D9623DFF5DA6}" srcOrd="0" destOrd="0" presId="urn:microsoft.com/office/officeart/2005/8/layout/list1"/>
    <dgm:cxn modelId="{23D52F81-907E-45BF-A097-33822505851E}" type="presParOf" srcId="{77D0C48E-7C83-4F98-9A7E-BE14FCF95095}" destId="{26777C77-5949-409B-BB4B-E741F97560E5}" srcOrd="1" destOrd="0" presId="urn:microsoft.com/office/officeart/2005/8/layout/list1"/>
    <dgm:cxn modelId="{B61A8B45-DB31-43DB-9A1F-2B1BB795240A}" type="presParOf" srcId="{EA45F62A-E51D-4671-BDBC-2858889B3FF8}" destId="{D0901574-81C9-48F7-AB70-165AB4E7D598}" srcOrd="1" destOrd="0" presId="urn:microsoft.com/office/officeart/2005/8/layout/list1"/>
    <dgm:cxn modelId="{019AEB14-874A-47F3-A8B5-29730507AF65}" type="presParOf" srcId="{EA45F62A-E51D-4671-BDBC-2858889B3FF8}" destId="{34573EF7-3DFB-453E-B703-236246E148C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1E64110-115B-40A2-8AD7-30EE2638053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29C68D-492D-4D39-A4D8-4A91FC3BEC8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US" b="1" smtClean="0"/>
            <a:t>Diagnostic</a:t>
          </a:r>
          <a:endParaRPr lang="en-US"/>
        </a:p>
      </dgm:t>
    </dgm:pt>
    <dgm:pt modelId="{D20A26F0-7726-46B0-96CC-A9E414FB9383}" type="parTrans" cxnId="{09A76184-6A91-48CD-B206-5C0D958783DA}">
      <dgm:prSet/>
      <dgm:spPr/>
      <dgm:t>
        <a:bodyPr/>
        <a:lstStyle/>
        <a:p>
          <a:endParaRPr lang="en-US"/>
        </a:p>
      </dgm:t>
    </dgm:pt>
    <dgm:pt modelId="{ECAD02BC-AD4C-4A04-BBE0-13378419FB0F}" type="sibTrans" cxnId="{09A76184-6A91-48CD-B206-5C0D958783DA}">
      <dgm:prSet/>
      <dgm:spPr/>
      <dgm:t>
        <a:bodyPr/>
        <a:lstStyle/>
        <a:p>
          <a:endParaRPr lang="en-US"/>
        </a:p>
      </dgm:t>
    </dgm:pt>
    <dgm:pt modelId="{50C145B2-6257-4CB1-9099-222453637B88}">
      <dgm:prSet/>
      <dgm:spPr/>
      <dgm:t>
        <a:bodyPr/>
        <a:lstStyle/>
        <a:p>
          <a:pPr rtl="0"/>
          <a:r>
            <a:rPr lang="en-US" b="1" smtClean="0"/>
            <a:t>Formative</a:t>
          </a:r>
          <a:endParaRPr lang="en-US"/>
        </a:p>
      </dgm:t>
    </dgm:pt>
    <dgm:pt modelId="{CD205C9A-6CE8-4FEA-A36D-2DA9A3C0C1B7}" type="parTrans" cxnId="{4F4FEB15-CED4-4C4A-A05F-9CC8FBD6497E}">
      <dgm:prSet/>
      <dgm:spPr/>
      <dgm:t>
        <a:bodyPr/>
        <a:lstStyle/>
        <a:p>
          <a:endParaRPr lang="en-US"/>
        </a:p>
      </dgm:t>
    </dgm:pt>
    <dgm:pt modelId="{06F25384-5B6B-4578-B8C2-B34978ACA893}" type="sibTrans" cxnId="{4F4FEB15-CED4-4C4A-A05F-9CC8FBD6497E}">
      <dgm:prSet/>
      <dgm:spPr/>
      <dgm:t>
        <a:bodyPr/>
        <a:lstStyle/>
        <a:p>
          <a:endParaRPr lang="en-US"/>
        </a:p>
      </dgm:t>
    </dgm:pt>
    <dgm:pt modelId="{42FF3C99-33A8-43B7-A520-E4354EE72C05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pPr rtl="0"/>
          <a:r>
            <a:rPr lang="en-US" b="1" dirty="0" smtClean="0"/>
            <a:t>Summative</a:t>
          </a:r>
          <a:endParaRPr lang="en-US" dirty="0"/>
        </a:p>
      </dgm:t>
    </dgm:pt>
    <dgm:pt modelId="{9A86A266-48B1-49F0-94B8-1A938FE71061}" type="parTrans" cxnId="{73BB2A01-8829-427A-A068-5EF94ADBD766}">
      <dgm:prSet/>
      <dgm:spPr/>
      <dgm:t>
        <a:bodyPr/>
        <a:lstStyle/>
        <a:p>
          <a:endParaRPr lang="en-US"/>
        </a:p>
      </dgm:t>
    </dgm:pt>
    <dgm:pt modelId="{AE270434-E880-400B-8477-C0D209995B0C}" type="sibTrans" cxnId="{73BB2A01-8829-427A-A068-5EF94ADBD766}">
      <dgm:prSet/>
      <dgm:spPr/>
      <dgm:t>
        <a:bodyPr/>
        <a:lstStyle/>
        <a:p>
          <a:endParaRPr lang="en-US"/>
        </a:p>
      </dgm:t>
    </dgm:pt>
    <dgm:pt modelId="{03241547-C6C9-4FC3-80A3-46A2D54AFF0A}" type="pres">
      <dgm:prSet presAssocID="{E1E64110-115B-40A2-8AD7-30EE263805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A8CBFF-0FB7-4ACF-93AD-1F0F153F0514}" type="pres">
      <dgm:prSet presAssocID="{A529C68D-492D-4D39-A4D8-4A91FC3BEC80}" presName="linNode" presStyleCnt="0"/>
      <dgm:spPr/>
    </dgm:pt>
    <dgm:pt modelId="{1A6B6FA2-44AF-4D84-BAF8-CAFAD88624BB}" type="pres">
      <dgm:prSet presAssocID="{A529C68D-492D-4D39-A4D8-4A91FC3BEC8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E4F54D-FA6C-4E09-A66A-C82E78C540E4}" type="pres">
      <dgm:prSet presAssocID="{ECAD02BC-AD4C-4A04-BBE0-13378419FB0F}" presName="sp" presStyleCnt="0"/>
      <dgm:spPr/>
    </dgm:pt>
    <dgm:pt modelId="{BBA5A5FE-C8F3-4AD6-A30C-B4B7A7B3F424}" type="pres">
      <dgm:prSet presAssocID="{50C145B2-6257-4CB1-9099-222453637B88}" presName="linNode" presStyleCnt="0"/>
      <dgm:spPr/>
    </dgm:pt>
    <dgm:pt modelId="{EFD116FB-5AEA-4A89-9E76-C36687EA6C95}" type="pres">
      <dgm:prSet presAssocID="{50C145B2-6257-4CB1-9099-222453637B8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2E829-06A7-4D67-8A71-1433C8088DDF}" type="pres">
      <dgm:prSet presAssocID="{06F25384-5B6B-4578-B8C2-B34978ACA893}" presName="sp" presStyleCnt="0"/>
      <dgm:spPr/>
    </dgm:pt>
    <dgm:pt modelId="{2620FDB4-3508-4ECC-9632-A2A06D886A71}" type="pres">
      <dgm:prSet presAssocID="{42FF3C99-33A8-43B7-A520-E4354EE72C05}" presName="linNode" presStyleCnt="0"/>
      <dgm:spPr/>
    </dgm:pt>
    <dgm:pt modelId="{EA9D5BBD-7E8A-40A0-9C44-FDA52903F592}" type="pres">
      <dgm:prSet presAssocID="{42FF3C99-33A8-43B7-A520-E4354EE72C0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A76184-6A91-48CD-B206-5C0D958783DA}" srcId="{E1E64110-115B-40A2-8AD7-30EE26380532}" destId="{A529C68D-492D-4D39-A4D8-4A91FC3BEC80}" srcOrd="0" destOrd="0" parTransId="{D20A26F0-7726-46B0-96CC-A9E414FB9383}" sibTransId="{ECAD02BC-AD4C-4A04-BBE0-13378419FB0F}"/>
    <dgm:cxn modelId="{BBABF1F2-7726-49A5-B257-22CC8CF94CD1}" type="presOf" srcId="{50C145B2-6257-4CB1-9099-222453637B88}" destId="{EFD116FB-5AEA-4A89-9E76-C36687EA6C95}" srcOrd="0" destOrd="0" presId="urn:microsoft.com/office/officeart/2005/8/layout/vList5"/>
    <dgm:cxn modelId="{73BB2A01-8829-427A-A068-5EF94ADBD766}" srcId="{E1E64110-115B-40A2-8AD7-30EE26380532}" destId="{42FF3C99-33A8-43B7-A520-E4354EE72C05}" srcOrd="2" destOrd="0" parTransId="{9A86A266-48B1-49F0-94B8-1A938FE71061}" sibTransId="{AE270434-E880-400B-8477-C0D209995B0C}"/>
    <dgm:cxn modelId="{4D5504A7-6102-4683-B203-F1D5F02EC41C}" type="presOf" srcId="{E1E64110-115B-40A2-8AD7-30EE26380532}" destId="{03241547-C6C9-4FC3-80A3-46A2D54AFF0A}" srcOrd="0" destOrd="0" presId="urn:microsoft.com/office/officeart/2005/8/layout/vList5"/>
    <dgm:cxn modelId="{A796A6E3-9939-4C81-A021-37DCD9433385}" type="presOf" srcId="{42FF3C99-33A8-43B7-A520-E4354EE72C05}" destId="{EA9D5BBD-7E8A-40A0-9C44-FDA52903F592}" srcOrd="0" destOrd="0" presId="urn:microsoft.com/office/officeart/2005/8/layout/vList5"/>
    <dgm:cxn modelId="{46F8F880-628C-4287-8962-F7CF0835B218}" type="presOf" srcId="{A529C68D-492D-4D39-A4D8-4A91FC3BEC80}" destId="{1A6B6FA2-44AF-4D84-BAF8-CAFAD88624BB}" srcOrd="0" destOrd="0" presId="urn:microsoft.com/office/officeart/2005/8/layout/vList5"/>
    <dgm:cxn modelId="{4F4FEB15-CED4-4C4A-A05F-9CC8FBD6497E}" srcId="{E1E64110-115B-40A2-8AD7-30EE26380532}" destId="{50C145B2-6257-4CB1-9099-222453637B88}" srcOrd="1" destOrd="0" parTransId="{CD205C9A-6CE8-4FEA-A36D-2DA9A3C0C1B7}" sibTransId="{06F25384-5B6B-4578-B8C2-B34978ACA893}"/>
    <dgm:cxn modelId="{FE2BB171-2A20-46A8-A59A-7EDBD5238AB3}" type="presParOf" srcId="{03241547-C6C9-4FC3-80A3-46A2D54AFF0A}" destId="{86A8CBFF-0FB7-4ACF-93AD-1F0F153F0514}" srcOrd="0" destOrd="0" presId="urn:microsoft.com/office/officeart/2005/8/layout/vList5"/>
    <dgm:cxn modelId="{38D4A8D3-05A9-471F-B3D0-39980EC654AA}" type="presParOf" srcId="{86A8CBFF-0FB7-4ACF-93AD-1F0F153F0514}" destId="{1A6B6FA2-44AF-4D84-BAF8-CAFAD88624BB}" srcOrd="0" destOrd="0" presId="urn:microsoft.com/office/officeart/2005/8/layout/vList5"/>
    <dgm:cxn modelId="{48B27E6A-E0E8-4F7A-B66B-187AF9EDF152}" type="presParOf" srcId="{03241547-C6C9-4FC3-80A3-46A2D54AFF0A}" destId="{F8E4F54D-FA6C-4E09-A66A-C82E78C540E4}" srcOrd="1" destOrd="0" presId="urn:microsoft.com/office/officeart/2005/8/layout/vList5"/>
    <dgm:cxn modelId="{CA435D24-C08F-4610-8805-299CCC164033}" type="presParOf" srcId="{03241547-C6C9-4FC3-80A3-46A2D54AFF0A}" destId="{BBA5A5FE-C8F3-4AD6-A30C-B4B7A7B3F424}" srcOrd="2" destOrd="0" presId="urn:microsoft.com/office/officeart/2005/8/layout/vList5"/>
    <dgm:cxn modelId="{CE21F0A8-C0DE-49A8-AD37-D41834AF44CF}" type="presParOf" srcId="{BBA5A5FE-C8F3-4AD6-A30C-B4B7A7B3F424}" destId="{EFD116FB-5AEA-4A89-9E76-C36687EA6C95}" srcOrd="0" destOrd="0" presId="urn:microsoft.com/office/officeart/2005/8/layout/vList5"/>
    <dgm:cxn modelId="{2D7A34A7-4095-4914-ADC1-89D9EE242136}" type="presParOf" srcId="{03241547-C6C9-4FC3-80A3-46A2D54AFF0A}" destId="{7C82E829-06A7-4D67-8A71-1433C8088DDF}" srcOrd="3" destOrd="0" presId="urn:microsoft.com/office/officeart/2005/8/layout/vList5"/>
    <dgm:cxn modelId="{ED2DDE86-491B-4FDA-A7E5-63E0569C055A}" type="presParOf" srcId="{03241547-C6C9-4FC3-80A3-46A2D54AFF0A}" destId="{2620FDB4-3508-4ECC-9632-A2A06D886A71}" srcOrd="4" destOrd="0" presId="urn:microsoft.com/office/officeart/2005/8/layout/vList5"/>
    <dgm:cxn modelId="{7E4C1C77-3C7F-43F6-A068-5E15FB111690}" type="presParOf" srcId="{2620FDB4-3508-4ECC-9632-A2A06D886A71}" destId="{EA9D5BBD-7E8A-40A0-9C44-FDA52903F59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CD7D367-4823-4979-9097-C317F300921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DEC7908-91DC-47F5-BAB1-3178256348C7}">
      <dgm:prSet/>
      <dgm:spPr/>
      <dgm:t>
        <a:bodyPr/>
        <a:lstStyle/>
        <a:p>
          <a:pPr rtl="0"/>
          <a:r>
            <a:rPr lang="en-US" b="1" smtClean="0"/>
            <a:t>Classroom Assessment Techniques </a:t>
          </a:r>
          <a:endParaRPr lang="en-US"/>
        </a:p>
      </dgm:t>
    </dgm:pt>
    <dgm:pt modelId="{A614A3EA-55B8-44A0-9133-DC2AEC9DE340}" type="parTrans" cxnId="{38F12747-EA30-4420-B1EE-20C4A0C9E098}">
      <dgm:prSet/>
      <dgm:spPr/>
      <dgm:t>
        <a:bodyPr/>
        <a:lstStyle/>
        <a:p>
          <a:endParaRPr lang="en-US"/>
        </a:p>
      </dgm:t>
    </dgm:pt>
    <dgm:pt modelId="{C1122A30-E66B-42D8-BBA0-4B455835ECF5}" type="sibTrans" cxnId="{38F12747-EA30-4420-B1EE-20C4A0C9E098}">
      <dgm:prSet/>
      <dgm:spPr/>
      <dgm:t>
        <a:bodyPr/>
        <a:lstStyle/>
        <a:p>
          <a:endParaRPr lang="en-US"/>
        </a:p>
      </dgm:t>
    </dgm:pt>
    <dgm:pt modelId="{57CC84BA-DA1A-431A-B234-ABBF6E0C3E9C}" type="pres">
      <dgm:prSet presAssocID="{9CD7D367-4823-4979-9097-C317F300921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DD1E5F5C-3A5D-4792-A9F2-2EBEE519E0B7}" type="pres">
      <dgm:prSet presAssocID="{3DEC7908-91DC-47F5-BAB1-3178256348C7}" presName="parenttextcomposite" presStyleCnt="0"/>
      <dgm:spPr/>
    </dgm:pt>
    <dgm:pt modelId="{66C64A4E-C267-4E4A-9E48-D266C373920D}" type="pres">
      <dgm:prSet presAssocID="{3DEC7908-91DC-47F5-BAB1-3178256348C7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B30CE1-D120-423A-96F6-C7FFB7045EE3}" type="pres">
      <dgm:prSet presAssocID="{3DEC7908-91DC-47F5-BAB1-3178256348C7}" presName="parallelogramComposite" presStyleCnt="0"/>
      <dgm:spPr/>
    </dgm:pt>
    <dgm:pt modelId="{3E4E638C-CE8D-41C7-81CB-705D7ADE9A57}" type="pres">
      <dgm:prSet presAssocID="{3DEC7908-91DC-47F5-BAB1-3178256348C7}" presName="parallelogram1" presStyleLbl="alignNode1" presStyleIdx="0" presStyleCnt="7"/>
      <dgm:spPr/>
    </dgm:pt>
    <dgm:pt modelId="{76DEB2D2-D377-4D5F-A542-62F4F9B80911}" type="pres">
      <dgm:prSet presAssocID="{3DEC7908-91DC-47F5-BAB1-3178256348C7}" presName="parallelogram2" presStyleLbl="alignNode1" presStyleIdx="1" presStyleCnt="7"/>
      <dgm:spPr/>
    </dgm:pt>
    <dgm:pt modelId="{2C2DF6B0-C6DC-449F-B48E-D5FE9729EB01}" type="pres">
      <dgm:prSet presAssocID="{3DEC7908-91DC-47F5-BAB1-3178256348C7}" presName="parallelogram3" presStyleLbl="alignNode1" presStyleIdx="2" presStyleCnt="7"/>
      <dgm:spPr/>
    </dgm:pt>
    <dgm:pt modelId="{779AF62E-E366-4719-929D-4A72C0B20040}" type="pres">
      <dgm:prSet presAssocID="{3DEC7908-91DC-47F5-BAB1-3178256348C7}" presName="parallelogram4" presStyleLbl="alignNode1" presStyleIdx="3" presStyleCnt="7"/>
      <dgm:spPr/>
    </dgm:pt>
    <dgm:pt modelId="{01325E19-1250-4D55-9198-AD32B1B13C0E}" type="pres">
      <dgm:prSet presAssocID="{3DEC7908-91DC-47F5-BAB1-3178256348C7}" presName="parallelogram5" presStyleLbl="alignNode1" presStyleIdx="4" presStyleCnt="7"/>
      <dgm:spPr/>
    </dgm:pt>
    <dgm:pt modelId="{153C6949-C3FD-4C82-8788-8A651FBD6954}" type="pres">
      <dgm:prSet presAssocID="{3DEC7908-91DC-47F5-BAB1-3178256348C7}" presName="parallelogram6" presStyleLbl="alignNode1" presStyleIdx="5" presStyleCnt="7"/>
      <dgm:spPr/>
    </dgm:pt>
    <dgm:pt modelId="{9C99EA3E-2B57-47C7-B60D-A336638A024D}" type="pres">
      <dgm:prSet presAssocID="{3DEC7908-91DC-47F5-BAB1-3178256348C7}" presName="parallelogram7" presStyleLbl="alignNode1" presStyleIdx="6" presStyleCnt="7"/>
      <dgm:spPr/>
    </dgm:pt>
  </dgm:ptLst>
  <dgm:cxnLst>
    <dgm:cxn modelId="{9ADB944B-32C2-4B2C-99AB-1BD3C1BA00DD}" type="presOf" srcId="{9CD7D367-4823-4979-9097-C317F3009217}" destId="{57CC84BA-DA1A-431A-B234-ABBF6E0C3E9C}" srcOrd="0" destOrd="0" presId="urn:microsoft.com/office/officeart/2008/layout/VerticalAccentList"/>
    <dgm:cxn modelId="{38F12747-EA30-4420-B1EE-20C4A0C9E098}" srcId="{9CD7D367-4823-4979-9097-C317F3009217}" destId="{3DEC7908-91DC-47F5-BAB1-3178256348C7}" srcOrd="0" destOrd="0" parTransId="{A614A3EA-55B8-44A0-9133-DC2AEC9DE340}" sibTransId="{C1122A30-E66B-42D8-BBA0-4B455835ECF5}"/>
    <dgm:cxn modelId="{11B35273-147E-4A2D-AE05-68F93CB5F7C2}" type="presOf" srcId="{3DEC7908-91DC-47F5-BAB1-3178256348C7}" destId="{66C64A4E-C267-4E4A-9E48-D266C373920D}" srcOrd="0" destOrd="0" presId="urn:microsoft.com/office/officeart/2008/layout/VerticalAccentList"/>
    <dgm:cxn modelId="{6F23DD76-0EFE-4AB9-80CE-164DF6787FFF}" type="presParOf" srcId="{57CC84BA-DA1A-431A-B234-ABBF6E0C3E9C}" destId="{DD1E5F5C-3A5D-4792-A9F2-2EBEE519E0B7}" srcOrd="0" destOrd="0" presId="urn:microsoft.com/office/officeart/2008/layout/VerticalAccentList"/>
    <dgm:cxn modelId="{6D07EFCF-DDC5-4131-B222-797E713DC32B}" type="presParOf" srcId="{DD1E5F5C-3A5D-4792-A9F2-2EBEE519E0B7}" destId="{66C64A4E-C267-4E4A-9E48-D266C373920D}" srcOrd="0" destOrd="0" presId="urn:microsoft.com/office/officeart/2008/layout/VerticalAccentList"/>
    <dgm:cxn modelId="{CBD104DE-7DD2-43EF-80F8-DBA5287F407A}" type="presParOf" srcId="{57CC84BA-DA1A-431A-B234-ABBF6E0C3E9C}" destId="{F5B30CE1-D120-423A-96F6-C7FFB7045EE3}" srcOrd="1" destOrd="0" presId="urn:microsoft.com/office/officeart/2008/layout/VerticalAccentList"/>
    <dgm:cxn modelId="{6406AF4A-8EA4-487C-8C70-79932E991F1F}" type="presParOf" srcId="{F5B30CE1-D120-423A-96F6-C7FFB7045EE3}" destId="{3E4E638C-CE8D-41C7-81CB-705D7ADE9A57}" srcOrd="0" destOrd="0" presId="urn:microsoft.com/office/officeart/2008/layout/VerticalAccentList"/>
    <dgm:cxn modelId="{9DD3EC4C-FDE6-42E2-B91E-E0049C26DBF2}" type="presParOf" srcId="{F5B30CE1-D120-423A-96F6-C7FFB7045EE3}" destId="{76DEB2D2-D377-4D5F-A542-62F4F9B80911}" srcOrd="1" destOrd="0" presId="urn:microsoft.com/office/officeart/2008/layout/VerticalAccentList"/>
    <dgm:cxn modelId="{B32B8012-76B5-4B15-A1E6-C85008FD73DF}" type="presParOf" srcId="{F5B30CE1-D120-423A-96F6-C7FFB7045EE3}" destId="{2C2DF6B0-C6DC-449F-B48E-D5FE9729EB01}" srcOrd="2" destOrd="0" presId="urn:microsoft.com/office/officeart/2008/layout/VerticalAccentList"/>
    <dgm:cxn modelId="{639E5411-AC99-4EF9-8116-0C190808F145}" type="presParOf" srcId="{F5B30CE1-D120-423A-96F6-C7FFB7045EE3}" destId="{779AF62E-E366-4719-929D-4A72C0B20040}" srcOrd="3" destOrd="0" presId="urn:microsoft.com/office/officeart/2008/layout/VerticalAccentList"/>
    <dgm:cxn modelId="{0826B928-0B33-4B22-A918-12FF3B89BA98}" type="presParOf" srcId="{F5B30CE1-D120-423A-96F6-C7FFB7045EE3}" destId="{01325E19-1250-4D55-9198-AD32B1B13C0E}" srcOrd="4" destOrd="0" presId="urn:microsoft.com/office/officeart/2008/layout/VerticalAccentList"/>
    <dgm:cxn modelId="{839FD759-769E-42F7-8231-06462A08544D}" type="presParOf" srcId="{F5B30CE1-D120-423A-96F6-C7FFB7045EE3}" destId="{153C6949-C3FD-4C82-8788-8A651FBD6954}" srcOrd="5" destOrd="0" presId="urn:microsoft.com/office/officeart/2008/layout/VerticalAccentList"/>
    <dgm:cxn modelId="{DCF46F38-A268-40B4-9BD3-DF64EFFCCA59}" type="presParOf" srcId="{F5B30CE1-D120-423A-96F6-C7FFB7045EE3}" destId="{9C99EA3E-2B57-47C7-B60D-A336638A024D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6EDF189-933E-41B3-B8BA-C7A5908AFC9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6D4BB10-A2EA-4588-B317-C9EE0C86C6AF}">
      <dgm:prSet/>
      <dgm:spPr/>
      <dgm:t>
        <a:bodyPr/>
        <a:lstStyle/>
        <a:p>
          <a:pPr rtl="0"/>
          <a:r>
            <a:rPr lang="en-US" smtClean="0"/>
            <a:t>Question and Answer: </a:t>
          </a:r>
          <a:endParaRPr lang="en-US"/>
        </a:p>
      </dgm:t>
    </dgm:pt>
    <dgm:pt modelId="{A3EF1C43-D2B3-4FEB-8B84-7484C45C138E}" type="parTrans" cxnId="{AC38E3EB-2C33-4360-B66E-A3FB91D5E866}">
      <dgm:prSet/>
      <dgm:spPr/>
      <dgm:t>
        <a:bodyPr/>
        <a:lstStyle/>
        <a:p>
          <a:endParaRPr lang="en-US"/>
        </a:p>
      </dgm:t>
    </dgm:pt>
    <dgm:pt modelId="{418AB5F4-62C8-4860-BD22-2C59F159C458}" type="sibTrans" cxnId="{AC38E3EB-2C33-4360-B66E-A3FB91D5E866}">
      <dgm:prSet/>
      <dgm:spPr/>
      <dgm:t>
        <a:bodyPr/>
        <a:lstStyle/>
        <a:p>
          <a:endParaRPr lang="en-US"/>
        </a:p>
      </dgm:t>
    </dgm:pt>
    <dgm:pt modelId="{19A9B3F7-B910-4F80-A3B9-6081828C353D}">
      <dgm:prSet/>
      <dgm:spPr/>
      <dgm:t>
        <a:bodyPr/>
        <a:lstStyle/>
        <a:p>
          <a:pPr rtl="0"/>
          <a:r>
            <a:rPr lang="en-US" smtClean="0"/>
            <a:t>Think-Pair-Share </a:t>
          </a:r>
          <a:endParaRPr lang="en-US"/>
        </a:p>
      </dgm:t>
    </dgm:pt>
    <dgm:pt modelId="{0BBFFC5E-9D03-4BF2-BA2D-BF41C8D254BC}" type="parTrans" cxnId="{F2395910-82C5-41D2-B67C-937C8DC68B7A}">
      <dgm:prSet/>
      <dgm:spPr/>
      <dgm:t>
        <a:bodyPr/>
        <a:lstStyle/>
        <a:p>
          <a:endParaRPr lang="en-US"/>
        </a:p>
      </dgm:t>
    </dgm:pt>
    <dgm:pt modelId="{DE2F2EF8-C341-477D-AEBB-03BC50504058}" type="sibTrans" cxnId="{F2395910-82C5-41D2-B67C-937C8DC68B7A}">
      <dgm:prSet/>
      <dgm:spPr/>
      <dgm:t>
        <a:bodyPr/>
        <a:lstStyle/>
        <a:p>
          <a:endParaRPr lang="en-US"/>
        </a:p>
      </dgm:t>
    </dgm:pt>
    <dgm:pt modelId="{A2764DBB-A6A0-40FD-B2F9-E2166BA8D877}">
      <dgm:prSet/>
      <dgm:spPr/>
      <dgm:t>
        <a:bodyPr/>
        <a:lstStyle/>
        <a:p>
          <a:pPr rtl="0"/>
          <a:r>
            <a:rPr lang="en-US" smtClean="0"/>
            <a:t>Mind Mapping: </a:t>
          </a:r>
          <a:endParaRPr lang="en-US"/>
        </a:p>
      </dgm:t>
    </dgm:pt>
    <dgm:pt modelId="{A524772F-7769-4D56-97E8-EADB25261DF6}" type="parTrans" cxnId="{2E2018D3-7543-491C-8303-64150DAD966C}">
      <dgm:prSet/>
      <dgm:spPr/>
      <dgm:t>
        <a:bodyPr/>
        <a:lstStyle/>
        <a:p>
          <a:endParaRPr lang="en-US"/>
        </a:p>
      </dgm:t>
    </dgm:pt>
    <dgm:pt modelId="{0CAAC7CC-AD8E-4057-B4DB-11FB2459EB08}" type="sibTrans" cxnId="{2E2018D3-7543-491C-8303-64150DAD966C}">
      <dgm:prSet/>
      <dgm:spPr/>
      <dgm:t>
        <a:bodyPr/>
        <a:lstStyle/>
        <a:p>
          <a:endParaRPr lang="en-US"/>
        </a:p>
      </dgm:t>
    </dgm:pt>
    <dgm:pt modelId="{A74B0C4A-25CB-4CA3-B575-72BC11E840C1}">
      <dgm:prSet/>
      <dgm:spPr/>
      <dgm:t>
        <a:bodyPr/>
        <a:lstStyle/>
        <a:p>
          <a:pPr rtl="0"/>
          <a:r>
            <a:rPr lang="en-US" smtClean="0"/>
            <a:t>KWL-Chart </a:t>
          </a:r>
          <a:endParaRPr lang="en-US"/>
        </a:p>
      </dgm:t>
    </dgm:pt>
    <dgm:pt modelId="{51AFC1EA-11F8-4AF7-A18D-73D969D6DFA0}" type="parTrans" cxnId="{4A425AA3-5CA5-4436-9F84-60751DC59904}">
      <dgm:prSet/>
      <dgm:spPr/>
      <dgm:t>
        <a:bodyPr/>
        <a:lstStyle/>
        <a:p>
          <a:endParaRPr lang="en-US"/>
        </a:p>
      </dgm:t>
    </dgm:pt>
    <dgm:pt modelId="{807A7828-22A8-4141-8142-9A863856ED12}" type="sibTrans" cxnId="{4A425AA3-5CA5-4436-9F84-60751DC59904}">
      <dgm:prSet/>
      <dgm:spPr/>
      <dgm:t>
        <a:bodyPr/>
        <a:lstStyle/>
        <a:p>
          <a:endParaRPr lang="en-US"/>
        </a:p>
      </dgm:t>
    </dgm:pt>
    <dgm:pt modelId="{9FA86523-C588-4477-9AE2-F1EBF25EBE4C}">
      <dgm:prSet/>
      <dgm:spPr/>
      <dgm:t>
        <a:bodyPr/>
        <a:lstStyle/>
        <a:p>
          <a:pPr rtl="0"/>
          <a:r>
            <a:rPr lang="en-US" smtClean="0"/>
            <a:t>Others </a:t>
          </a:r>
          <a:endParaRPr lang="en-US"/>
        </a:p>
      </dgm:t>
    </dgm:pt>
    <dgm:pt modelId="{5F90D0D4-D44B-4533-A184-F8A09D2304DD}" type="parTrans" cxnId="{0091345E-7353-433E-B685-9EE0BD318FA9}">
      <dgm:prSet/>
      <dgm:spPr/>
      <dgm:t>
        <a:bodyPr/>
        <a:lstStyle/>
        <a:p>
          <a:endParaRPr lang="en-US"/>
        </a:p>
      </dgm:t>
    </dgm:pt>
    <dgm:pt modelId="{EE41751B-BE2C-4FFD-A242-567313465243}" type="sibTrans" cxnId="{0091345E-7353-433E-B685-9EE0BD318FA9}">
      <dgm:prSet/>
      <dgm:spPr/>
      <dgm:t>
        <a:bodyPr/>
        <a:lstStyle/>
        <a:p>
          <a:endParaRPr lang="en-US"/>
        </a:p>
      </dgm:t>
    </dgm:pt>
    <dgm:pt modelId="{9A664F71-171A-4941-AC6F-19854A0CD26A}" type="pres">
      <dgm:prSet presAssocID="{16EDF189-933E-41B3-B8BA-C7A5908AFC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FE433A-34D0-4132-92E5-A9B0F30F6E76}" type="pres">
      <dgm:prSet presAssocID="{16D4BB10-A2EA-4588-B317-C9EE0C86C6AF}" presName="linNode" presStyleCnt="0"/>
      <dgm:spPr/>
    </dgm:pt>
    <dgm:pt modelId="{70514F69-98D0-4ADB-9EA9-7848E4E67103}" type="pres">
      <dgm:prSet presAssocID="{16D4BB10-A2EA-4588-B317-C9EE0C86C6AF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027999-A613-4C81-9C92-94DEC7CB587F}" type="pres">
      <dgm:prSet presAssocID="{418AB5F4-62C8-4860-BD22-2C59F159C458}" presName="sp" presStyleCnt="0"/>
      <dgm:spPr/>
    </dgm:pt>
    <dgm:pt modelId="{6ECF7C04-9DD6-4E68-9F58-1180FB4AFA3B}" type="pres">
      <dgm:prSet presAssocID="{19A9B3F7-B910-4F80-A3B9-6081828C353D}" presName="linNode" presStyleCnt="0"/>
      <dgm:spPr/>
    </dgm:pt>
    <dgm:pt modelId="{F5F4B939-2D77-4106-B691-9BC2ACB59B7A}" type="pres">
      <dgm:prSet presAssocID="{19A9B3F7-B910-4F80-A3B9-6081828C353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CCBE7-621F-48FA-8366-2D0793422E49}" type="pres">
      <dgm:prSet presAssocID="{DE2F2EF8-C341-477D-AEBB-03BC50504058}" presName="sp" presStyleCnt="0"/>
      <dgm:spPr/>
    </dgm:pt>
    <dgm:pt modelId="{82F8D96C-6375-4D65-A237-14A6CC5153A1}" type="pres">
      <dgm:prSet presAssocID="{A2764DBB-A6A0-40FD-B2F9-E2166BA8D877}" presName="linNode" presStyleCnt="0"/>
      <dgm:spPr/>
    </dgm:pt>
    <dgm:pt modelId="{739383C0-741B-464B-B3C4-BBC61FE0D539}" type="pres">
      <dgm:prSet presAssocID="{A2764DBB-A6A0-40FD-B2F9-E2166BA8D87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9AD4DF-94EF-4055-B19B-9DD7D22576F8}" type="pres">
      <dgm:prSet presAssocID="{0CAAC7CC-AD8E-4057-B4DB-11FB2459EB08}" presName="sp" presStyleCnt="0"/>
      <dgm:spPr/>
    </dgm:pt>
    <dgm:pt modelId="{A4DEE386-FEDD-4B40-9401-62E219B04131}" type="pres">
      <dgm:prSet presAssocID="{A74B0C4A-25CB-4CA3-B575-72BC11E840C1}" presName="linNode" presStyleCnt="0"/>
      <dgm:spPr/>
    </dgm:pt>
    <dgm:pt modelId="{2C523BFB-01E8-431E-A248-A30AB5E13348}" type="pres">
      <dgm:prSet presAssocID="{A74B0C4A-25CB-4CA3-B575-72BC11E840C1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0C8FD-E2EA-4F8E-ABA4-E615E4608A2F}" type="pres">
      <dgm:prSet presAssocID="{807A7828-22A8-4141-8142-9A863856ED12}" presName="sp" presStyleCnt="0"/>
      <dgm:spPr/>
    </dgm:pt>
    <dgm:pt modelId="{343CA067-7865-48C3-A9BC-9B64EF118E70}" type="pres">
      <dgm:prSet presAssocID="{9FA86523-C588-4477-9AE2-F1EBF25EBE4C}" presName="linNode" presStyleCnt="0"/>
      <dgm:spPr/>
    </dgm:pt>
    <dgm:pt modelId="{FF0D2F93-193E-45A2-BBAD-11579569FAC8}" type="pres">
      <dgm:prSet presAssocID="{9FA86523-C588-4477-9AE2-F1EBF25EBE4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781736-CAC8-4B69-81F9-44AC218168AE}" type="presOf" srcId="{16D4BB10-A2EA-4588-B317-C9EE0C86C6AF}" destId="{70514F69-98D0-4ADB-9EA9-7848E4E67103}" srcOrd="0" destOrd="0" presId="urn:microsoft.com/office/officeart/2005/8/layout/vList5"/>
    <dgm:cxn modelId="{2AD8B4E0-94F6-425A-B270-01DF46AB4B1E}" type="presOf" srcId="{19A9B3F7-B910-4F80-A3B9-6081828C353D}" destId="{F5F4B939-2D77-4106-B691-9BC2ACB59B7A}" srcOrd="0" destOrd="0" presId="urn:microsoft.com/office/officeart/2005/8/layout/vList5"/>
    <dgm:cxn modelId="{AC38E3EB-2C33-4360-B66E-A3FB91D5E866}" srcId="{16EDF189-933E-41B3-B8BA-C7A5908AFC9D}" destId="{16D4BB10-A2EA-4588-B317-C9EE0C86C6AF}" srcOrd="0" destOrd="0" parTransId="{A3EF1C43-D2B3-4FEB-8B84-7484C45C138E}" sibTransId="{418AB5F4-62C8-4860-BD22-2C59F159C458}"/>
    <dgm:cxn modelId="{CBECEF2F-34F3-44D2-975E-9297025F9FEB}" type="presOf" srcId="{A2764DBB-A6A0-40FD-B2F9-E2166BA8D877}" destId="{739383C0-741B-464B-B3C4-BBC61FE0D539}" srcOrd="0" destOrd="0" presId="urn:microsoft.com/office/officeart/2005/8/layout/vList5"/>
    <dgm:cxn modelId="{2E2018D3-7543-491C-8303-64150DAD966C}" srcId="{16EDF189-933E-41B3-B8BA-C7A5908AFC9D}" destId="{A2764DBB-A6A0-40FD-B2F9-E2166BA8D877}" srcOrd="2" destOrd="0" parTransId="{A524772F-7769-4D56-97E8-EADB25261DF6}" sibTransId="{0CAAC7CC-AD8E-4057-B4DB-11FB2459EB08}"/>
    <dgm:cxn modelId="{0091345E-7353-433E-B685-9EE0BD318FA9}" srcId="{16EDF189-933E-41B3-B8BA-C7A5908AFC9D}" destId="{9FA86523-C588-4477-9AE2-F1EBF25EBE4C}" srcOrd="4" destOrd="0" parTransId="{5F90D0D4-D44B-4533-A184-F8A09D2304DD}" sibTransId="{EE41751B-BE2C-4FFD-A242-567313465243}"/>
    <dgm:cxn modelId="{0D5B3120-9A94-4DE5-A34F-7617ED0FC325}" type="presOf" srcId="{16EDF189-933E-41B3-B8BA-C7A5908AFC9D}" destId="{9A664F71-171A-4941-AC6F-19854A0CD26A}" srcOrd="0" destOrd="0" presId="urn:microsoft.com/office/officeart/2005/8/layout/vList5"/>
    <dgm:cxn modelId="{F2395910-82C5-41D2-B67C-937C8DC68B7A}" srcId="{16EDF189-933E-41B3-B8BA-C7A5908AFC9D}" destId="{19A9B3F7-B910-4F80-A3B9-6081828C353D}" srcOrd="1" destOrd="0" parTransId="{0BBFFC5E-9D03-4BF2-BA2D-BF41C8D254BC}" sibTransId="{DE2F2EF8-C341-477D-AEBB-03BC50504058}"/>
    <dgm:cxn modelId="{D5925090-7D13-4C20-B5EE-B83A25D496BD}" type="presOf" srcId="{9FA86523-C588-4477-9AE2-F1EBF25EBE4C}" destId="{FF0D2F93-193E-45A2-BBAD-11579569FAC8}" srcOrd="0" destOrd="0" presId="urn:microsoft.com/office/officeart/2005/8/layout/vList5"/>
    <dgm:cxn modelId="{ACF784B1-52B9-42BF-91EE-35E046A16C07}" type="presOf" srcId="{A74B0C4A-25CB-4CA3-B575-72BC11E840C1}" destId="{2C523BFB-01E8-431E-A248-A30AB5E13348}" srcOrd="0" destOrd="0" presId="urn:microsoft.com/office/officeart/2005/8/layout/vList5"/>
    <dgm:cxn modelId="{4A425AA3-5CA5-4436-9F84-60751DC59904}" srcId="{16EDF189-933E-41B3-B8BA-C7A5908AFC9D}" destId="{A74B0C4A-25CB-4CA3-B575-72BC11E840C1}" srcOrd="3" destOrd="0" parTransId="{51AFC1EA-11F8-4AF7-A18D-73D969D6DFA0}" sibTransId="{807A7828-22A8-4141-8142-9A863856ED12}"/>
    <dgm:cxn modelId="{1B24B41B-1789-40A3-BA7A-4608BD4183C7}" type="presParOf" srcId="{9A664F71-171A-4941-AC6F-19854A0CD26A}" destId="{7DFE433A-34D0-4132-92E5-A9B0F30F6E76}" srcOrd="0" destOrd="0" presId="urn:microsoft.com/office/officeart/2005/8/layout/vList5"/>
    <dgm:cxn modelId="{AD674AF1-AF56-4EFC-BBB0-A585E66603CD}" type="presParOf" srcId="{7DFE433A-34D0-4132-92E5-A9B0F30F6E76}" destId="{70514F69-98D0-4ADB-9EA9-7848E4E67103}" srcOrd="0" destOrd="0" presId="urn:microsoft.com/office/officeart/2005/8/layout/vList5"/>
    <dgm:cxn modelId="{B1D4B168-EC6B-4DDC-AB9C-2DEFE38BA141}" type="presParOf" srcId="{9A664F71-171A-4941-AC6F-19854A0CD26A}" destId="{8E027999-A613-4C81-9C92-94DEC7CB587F}" srcOrd="1" destOrd="0" presId="urn:microsoft.com/office/officeart/2005/8/layout/vList5"/>
    <dgm:cxn modelId="{8E573AC1-222C-40AD-A0E6-2AD72048BC7C}" type="presParOf" srcId="{9A664F71-171A-4941-AC6F-19854A0CD26A}" destId="{6ECF7C04-9DD6-4E68-9F58-1180FB4AFA3B}" srcOrd="2" destOrd="0" presId="urn:microsoft.com/office/officeart/2005/8/layout/vList5"/>
    <dgm:cxn modelId="{073A6F8F-0C6A-4311-81FD-68E9A7AFF4A6}" type="presParOf" srcId="{6ECF7C04-9DD6-4E68-9F58-1180FB4AFA3B}" destId="{F5F4B939-2D77-4106-B691-9BC2ACB59B7A}" srcOrd="0" destOrd="0" presId="urn:microsoft.com/office/officeart/2005/8/layout/vList5"/>
    <dgm:cxn modelId="{1093E850-859B-4B18-91BD-E1E7B2B11D2F}" type="presParOf" srcId="{9A664F71-171A-4941-AC6F-19854A0CD26A}" destId="{925CCBE7-621F-48FA-8366-2D0793422E49}" srcOrd="3" destOrd="0" presId="urn:microsoft.com/office/officeart/2005/8/layout/vList5"/>
    <dgm:cxn modelId="{7500FA10-2C42-492B-A67E-13796988C4A3}" type="presParOf" srcId="{9A664F71-171A-4941-AC6F-19854A0CD26A}" destId="{82F8D96C-6375-4D65-A237-14A6CC5153A1}" srcOrd="4" destOrd="0" presId="urn:microsoft.com/office/officeart/2005/8/layout/vList5"/>
    <dgm:cxn modelId="{72423C5A-87DD-4405-A63A-A2564A05C0E6}" type="presParOf" srcId="{82F8D96C-6375-4D65-A237-14A6CC5153A1}" destId="{739383C0-741B-464B-B3C4-BBC61FE0D539}" srcOrd="0" destOrd="0" presId="urn:microsoft.com/office/officeart/2005/8/layout/vList5"/>
    <dgm:cxn modelId="{81E6BABE-7733-4CD1-92DE-D6DE28D69037}" type="presParOf" srcId="{9A664F71-171A-4941-AC6F-19854A0CD26A}" destId="{E59AD4DF-94EF-4055-B19B-9DD7D22576F8}" srcOrd="5" destOrd="0" presId="urn:microsoft.com/office/officeart/2005/8/layout/vList5"/>
    <dgm:cxn modelId="{78964D65-AA3C-40A2-A94E-E91E7FB5E2FA}" type="presParOf" srcId="{9A664F71-171A-4941-AC6F-19854A0CD26A}" destId="{A4DEE386-FEDD-4B40-9401-62E219B04131}" srcOrd="6" destOrd="0" presId="urn:microsoft.com/office/officeart/2005/8/layout/vList5"/>
    <dgm:cxn modelId="{017BE1E2-AE28-4D70-A1F1-99D0B51571E6}" type="presParOf" srcId="{A4DEE386-FEDD-4B40-9401-62E219B04131}" destId="{2C523BFB-01E8-431E-A248-A30AB5E13348}" srcOrd="0" destOrd="0" presId="urn:microsoft.com/office/officeart/2005/8/layout/vList5"/>
    <dgm:cxn modelId="{D74CD25E-8F14-40B6-B308-B733F8AD3C24}" type="presParOf" srcId="{9A664F71-171A-4941-AC6F-19854A0CD26A}" destId="{E780C8FD-E2EA-4F8E-ABA4-E615E4608A2F}" srcOrd="7" destOrd="0" presId="urn:microsoft.com/office/officeart/2005/8/layout/vList5"/>
    <dgm:cxn modelId="{C532BC68-4380-45A1-847B-E9CFB60DD94E}" type="presParOf" srcId="{9A664F71-171A-4941-AC6F-19854A0CD26A}" destId="{343CA067-7865-48C3-A9BC-9B64EF118E70}" srcOrd="8" destOrd="0" presId="urn:microsoft.com/office/officeart/2005/8/layout/vList5"/>
    <dgm:cxn modelId="{50EA881D-9011-4D7A-9DA1-9B65A4B3CA25}" type="presParOf" srcId="{343CA067-7865-48C3-A9BC-9B64EF118E70}" destId="{FF0D2F93-193E-45A2-BBAD-11579569FAC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FA5570-D14C-4597-89F1-64F27475164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26EE20-FA25-4F7A-8EC4-2D87A92B49D4}">
      <dgm:prSet/>
      <dgm:spPr/>
      <dgm:t>
        <a:bodyPr/>
        <a:lstStyle/>
        <a:p>
          <a:pPr rtl="0"/>
          <a:r>
            <a:rPr lang="en-US" smtClean="0"/>
            <a:t>Coaching</a:t>
          </a:r>
          <a:endParaRPr lang="en-US"/>
        </a:p>
      </dgm:t>
    </dgm:pt>
    <dgm:pt modelId="{AC22D55B-F48C-4CF6-9280-85F2FA8062E7}" type="parTrans" cxnId="{E9F337EC-EE2B-4F3D-BE18-1063F5EF95AF}">
      <dgm:prSet/>
      <dgm:spPr/>
      <dgm:t>
        <a:bodyPr/>
        <a:lstStyle/>
        <a:p>
          <a:endParaRPr lang="en-US"/>
        </a:p>
      </dgm:t>
    </dgm:pt>
    <dgm:pt modelId="{DB3C1DD7-589B-4505-B6B1-BAB9F464DBD1}" type="sibTrans" cxnId="{E9F337EC-EE2B-4F3D-BE18-1063F5EF95AF}">
      <dgm:prSet/>
      <dgm:spPr/>
      <dgm:t>
        <a:bodyPr/>
        <a:lstStyle/>
        <a:p>
          <a:endParaRPr lang="en-US"/>
        </a:p>
      </dgm:t>
    </dgm:pt>
    <dgm:pt modelId="{A8278AB2-4BD8-4BD0-9090-74861E721D42}" type="pres">
      <dgm:prSet presAssocID="{A5FA5570-D14C-4597-89F1-64F2747516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800852-E1E4-4484-8921-A754343D1A37}" type="pres">
      <dgm:prSet presAssocID="{5D26EE20-FA25-4F7A-8EC4-2D87A92B49D4}" presName="parentLin" presStyleCnt="0"/>
      <dgm:spPr/>
    </dgm:pt>
    <dgm:pt modelId="{B006DEDD-8230-49FB-A2FE-92A3FCE9E649}" type="pres">
      <dgm:prSet presAssocID="{5D26EE20-FA25-4F7A-8EC4-2D87A92B49D4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92BE0F5A-557A-4C40-8BD0-D1D7606C6B68}" type="pres">
      <dgm:prSet presAssocID="{5D26EE20-FA25-4F7A-8EC4-2D87A92B49D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56D5C-CAB7-488F-951C-74F276C06392}" type="pres">
      <dgm:prSet presAssocID="{5D26EE20-FA25-4F7A-8EC4-2D87A92B49D4}" presName="negativeSpace" presStyleCnt="0"/>
      <dgm:spPr/>
    </dgm:pt>
    <dgm:pt modelId="{579AD31E-50D2-4E76-A8BC-5D7CC55DE6AB}" type="pres">
      <dgm:prSet presAssocID="{5D26EE20-FA25-4F7A-8EC4-2D87A92B49D4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05B5CB5-CF42-47EE-B504-8085BFE56BAE}" type="presOf" srcId="{A5FA5570-D14C-4597-89F1-64F27475164C}" destId="{A8278AB2-4BD8-4BD0-9090-74861E721D42}" srcOrd="0" destOrd="0" presId="urn:microsoft.com/office/officeart/2005/8/layout/list1"/>
    <dgm:cxn modelId="{DCEB077E-0B4D-4251-A5F3-D2F5A4C8CB91}" type="presOf" srcId="{5D26EE20-FA25-4F7A-8EC4-2D87A92B49D4}" destId="{B006DEDD-8230-49FB-A2FE-92A3FCE9E649}" srcOrd="0" destOrd="0" presId="urn:microsoft.com/office/officeart/2005/8/layout/list1"/>
    <dgm:cxn modelId="{B3D7025E-FA5C-4074-AED8-0F11DC887282}" type="presOf" srcId="{5D26EE20-FA25-4F7A-8EC4-2D87A92B49D4}" destId="{92BE0F5A-557A-4C40-8BD0-D1D7606C6B68}" srcOrd="1" destOrd="0" presId="urn:microsoft.com/office/officeart/2005/8/layout/list1"/>
    <dgm:cxn modelId="{E9F337EC-EE2B-4F3D-BE18-1063F5EF95AF}" srcId="{A5FA5570-D14C-4597-89F1-64F27475164C}" destId="{5D26EE20-FA25-4F7A-8EC4-2D87A92B49D4}" srcOrd="0" destOrd="0" parTransId="{AC22D55B-F48C-4CF6-9280-85F2FA8062E7}" sibTransId="{DB3C1DD7-589B-4505-B6B1-BAB9F464DBD1}"/>
    <dgm:cxn modelId="{AFD7106B-4E20-441C-B436-B5D4A4A9A277}" type="presParOf" srcId="{A8278AB2-4BD8-4BD0-9090-74861E721D42}" destId="{50800852-E1E4-4484-8921-A754343D1A37}" srcOrd="0" destOrd="0" presId="urn:microsoft.com/office/officeart/2005/8/layout/list1"/>
    <dgm:cxn modelId="{203286CD-9A20-4D8F-AFD3-561D82592CC9}" type="presParOf" srcId="{50800852-E1E4-4484-8921-A754343D1A37}" destId="{B006DEDD-8230-49FB-A2FE-92A3FCE9E649}" srcOrd="0" destOrd="0" presId="urn:microsoft.com/office/officeart/2005/8/layout/list1"/>
    <dgm:cxn modelId="{B5527C54-02A9-4DD8-8761-48AC8BB71855}" type="presParOf" srcId="{50800852-E1E4-4484-8921-A754343D1A37}" destId="{92BE0F5A-557A-4C40-8BD0-D1D7606C6B68}" srcOrd="1" destOrd="0" presId="urn:microsoft.com/office/officeart/2005/8/layout/list1"/>
    <dgm:cxn modelId="{10C7F236-A31A-4C83-9B40-D1209F54ED83}" type="presParOf" srcId="{A8278AB2-4BD8-4BD0-9090-74861E721D42}" destId="{6D456D5C-CAB7-488F-951C-74F276C06392}" srcOrd="1" destOrd="0" presId="urn:microsoft.com/office/officeart/2005/8/layout/list1"/>
    <dgm:cxn modelId="{F8B5C0A1-62B2-4C8E-BEF1-E3CD30C42B17}" type="presParOf" srcId="{A8278AB2-4BD8-4BD0-9090-74861E721D42}" destId="{579AD31E-50D2-4E76-A8BC-5D7CC55DE6A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CFCB92-B8EF-4BE2-829E-D8A7E9410BD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55E725-D47D-4EE1-BFD9-191E9BBE3659}">
      <dgm:prSet/>
      <dgm:spPr/>
      <dgm:t>
        <a:bodyPr/>
        <a:lstStyle/>
        <a:p>
          <a:pPr rtl="0"/>
          <a:r>
            <a:rPr lang="en-US" dirty="0" smtClean="0"/>
            <a:t>Coaching is a process where a coach supports a </a:t>
          </a:r>
          <a:r>
            <a:rPr lang="en-US" dirty="0" err="1" smtClean="0"/>
            <a:t>coachee</a:t>
          </a:r>
          <a:r>
            <a:rPr lang="en-US" dirty="0" smtClean="0"/>
            <a:t> to make a change, learn something new or achieve goals. </a:t>
          </a:r>
          <a:endParaRPr lang="en-US" dirty="0"/>
        </a:p>
      </dgm:t>
    </dgm:pt>
    <dgm:pt modelId="{367377BC-5D01-41E1-86F4-4AADEDCC8FA1}" type="parTrans" cxnId="{18BBF8EF-59A5-4107-8E55-6563D52E361E}">
      <dgm:prSet/>
      <dgm:spPr/>
      <dgm:t>
        <a:bodyPr/>
        <a:lstStyle/>
        <a:p>
          <a:endParaRPr lang="en-US"/>
        </a:p>
      </dgm:t>
    </dgm:pt>
    <dgm:pt modelId="{DB07BE58-F1C5-4E8A-B8C0-E39D819FE1AB}" type="sibTrans" cxnId="{18BBF8EF-59A5-4107-8E55-6563D52E361E}">
      <dgm:prSet/>
      <dgm:spPr/>
      <dgm:t>
        <a:bodyPr/>
        <a:lstStyle/>
        <a:p>
          <a:endParaRPr lang="en-US"/>
        </a:p>
      </dgm:t>
    </dgm:pt>
    <dgm:pt modelId="{AB461B9F-857E-47A1-9750-2BD8B01A9050}" type="pres">
      <dgm:prSet presAssocID="{F6CFCB92-B8EF-4BE2-829E-D8A7E9410B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C7DE37-85BF-4419-8791-DE541525C08F}" type="pres">
      <dgm:prSet presAssocID="{2855E725-D47D-4EE1-BFD9-191E9BBE3659}" presName="linNode" presStyleCnt="0"/>
      <dgm:spPr/>
    </dgm:pt>
    <dgm:pt modelId="{7592C729-D4D3-4509-9B78-D27D265FC31F}" type="pres">
      <dgm:prSet presAssocID="{2855E725-D47D-4EE1-BFD9-191E9BBE3659}" presName="parentText" presStyleLbl="node1" presStyleIdx="0" presStyleCnt="1" custLinFactNeighborX="-86859" custLinFactNeighborY="-4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84B3B7-AABE-40D2-8023-D136B6D2AA97}" type="presOf" srcId="{2855E725-D47D-4EE1-BFD9-191E9BBE3659}" destId="{7592C729-D4D3-4509-9B78-D27D265FC31F}" srcOrd="0" destOrd="0" presId="urn:microsoft.com/office/officeart/2005/8/layout/vList5"/>
    <dgm:cxn modelId="{18BBF8EF-59A5-4107-8E55-6563D52E361E}" srcId="{F6CFCB92-B8EF-4BE2-829E-D8A7E9410BD4}" destId="{2855E725-D47D-4EE1-BFD9-191E9BBE3659}" srcOrd="0" destOrd="0" parTransId="{367377BC-5D01-41E1-86F4-4AADEDCC8FA1}" sibTransId="{DB07BE58-F1C5-4E8A-B8C0-E39D819FE1AB}"/>
    <dgm:cxn modelId="{D044E8D9-6223-406A-9FFD-5A5269255424}" type="presOf" srcId="{F6CFCB92-B8EF-4BE2-829E-D8A7E9410BD4}" destId="{AB461B9F-857E-47A1-9750-2BD8B01A9050}" srcOrd="0" destOrd="0" presId="urn:microsoft.com/office/officeart/2005/8/layout/vList5"/>
    <dgm:cxn modelId="{FDAB7D79-F73C-4467-ACCA-BC4D06391CF9}" type="presParOf" srcId="{AB461B9F-857E-47A1-9750-2BD8B01A9050}" destId="{ECC7DE37-85BF-4419-8791-DE541525C08F}" srcOrd="0" destOrd="0" presId="urn:microsoft.com/office/officeart/2005/8/layout/vList5"/>
    <dgm:cxn modelId="{A480FCBD-07E8-489A-9E2E-36454BBB4174}" type="presParOf" srcId="{ECC7DE37-85BF-4419-8791-DE541525C08F}" destId="{7592C729-D4D3-4509-9B78-D27D265FC31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447946-FB34-4F31-ACF4-CC47E3DD0CA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B227934-8D34-429E-BBAB-552F17C70D87}">
      <dgm:prSet/>
      <dgm:spPr/>
      <dgm:t>
        <a:bodyPr/>
        <a:lstStyle/>
        <a:p>
          <a:pPr rtl="0"/>
          <a:r>
            <a:rPr lang="en-US" b="1" smtClean="0"/>
            <a:t>How does Coaching work? 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D57E24A7-096F-4CFD-82CF-357F7551C244}" type="parTrans" cxnId="{9D5DF710-D6DB-4B08-8888-3DB2A99177A4}">
      <dgm:prSet/>
      <dgm:spPr/>
      <dgm:t>
        <a:bodyPr/>
        <a:lstStyle/>
        <a:p>
          <a:endParaRPr lang="en-US"/>
        </a:p>
      </dgm:t>
    </dgm:pt>
    <dgm:pt modelId="{AE048B3A-C496-4F5C-A009-7486B1B05394}" type="sibTrans" cxnId="{9D5DF710-D6DB-4B08-8888-3DB2A99177A4}">
      <dgm:prSet/>
      <dgm:spPr/>
      <dgm:t>
        <a:bodyPr/>
        <a:lstStyle/>
        <a:p>
          <a:endParaRPr lang="en-US"/>
        </a:p>
      </dgm:t>
    </dgm:pt>
    <dgm:pt modelId="{01ABB82B-F906-4870-BD96-B7F4534678B8}" type="pres">
      <dgm:prSet presAssocID="{CF447946-FB34-4F31-ACF4-CC47E3DD0CA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D112C3-9437-4276-AF61-1FE5CCBDA1D9}" type="pres">
      <dgm:prSet presAssocID="{CB227934-8D34-429E-BBAB-552F17C70D87}" presName="parentLin" presStyleCnt="0"/>
      <dgm:spPr/>
    </dgm:pt>
    <dgm:pt modelId="{D42F283B-57E1-4282-98DF-6CBC063C874D}" type="pres">
      <dgm:prSet presAssocID="{CB227934-8D34-429E-BBAB-552F17C70D87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567FA8F7-A119-4F2E-8C3D-596C6D5145D3}" type="pres">
      <dgm:prSet presAssocID="{CB227934-8D34-429E-BBAB-552F17C70D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3BC60-D8BA-4EC3-B229-2DA4B848FBAF}" type="pres">
      <dgm:prSet presAssocID="{CB227934-8D34-429E-BBAB-552F17C70D87}" presName="negativeSpace" presStyleCnt="0"/>
      <dgm:spPr/>
    </dgm:pt>
    <dgm:pt modelId="{8329BCC4-15B5-4CFC-AF1C-44B4DBA2FE63}" type="pres">
      <dgm:prSet presAssocID="{CB227934-8D34-429E-BBAB-552F17C70D8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C91CDB6-2444-4125-8D33-4B15228A21F8}" type="presOf" srcId="{CB227934-8D34-429E-BBAB-552F17C70D87}" destId="{D42F283B-57E1-4282-98DF-6CBC063C874D}" srcOrd="0" destOrd="0" presId="urn:microsoft.com/office/officeart/2005/8/layout/list1"/>
    <dgm:cxn modelId="{CD5674EF-0F99-4E45-8DCB-0227D763F3B0}" type="presOf" srcId="{CB227934-8D34-429E-BBAB-552F17C70D87}" destId="{567FA8F7-A119-4F2E-8C3D-596C6D5145D3}" srcOrd="1" destOrd="0" presId="urn:microsoft.com/office/officeart/2005/8/layout/list1"/>
    <dgm:cxn modelId="{9D5DF710-D6DB-4B08-8888-3DB2A99177A4}" srcId="{CF447946-FB34-4F31-ACF4-CC47E3DD0CAF}" destId="{CB227934-8D34-429E-BBAB-552F17C70D87}" srcOrd="0" destOrd="0" parTransId="{D57E24A7-096F-4CFD-82CF-357F7551C244}" sibTransId="{AE048B3A-C496-4F5C-A009-7486B1B05394}"/>
    <dgm:cxn modelId="{3650C3A6-2E65-4A33-8C14-1D35E7B2E2E4}" type="presOf" srcId="{CF447946-FB34-4F31-ACF4-CC47E3DD0CAF}" destId="{01ABB82B-F906-4870-BD96-B7F4534678B8}" srcOrd="0" destOrd="0" presId="urn:microsoft.com/office/officeart/2005/8/layout/list1"/>
    <dgm:cxn modelId="{D6094CB3-224C-47C0-AF64-4E6D84CDB2D8}" type="presParOf" srcId="{01ABB82B-F906-4870-BD96-B7F4534678B8}" destId="{BBD112C3-9437-4276-AF61-1FE5CCBDA1D9}" srcOrd="0" destOrd="0" presId="urn:microsoft.com/office/officeart/2005/8/layout/list1"/>
    <dgm:cxn modelId="{2D020AB4-DC3F-404E-A939-49C7EBAAF912}" type="presParOf" srcId="{BBD112C3-9437-4276-AF61-1FE5CCBDA1D9}" destId="{D42F283B-57E1-4282-98DF-6CBC063C874D}" srcOrd="0" destOrd="0" presId="urn:microsoft.com/office/officeart/2005/8/layout/list1"/>
    <dgm:cxn modelId="{1C358D79-A56A-4EAF-ACBA-77820A7FD42D}" type="presParOf" srcId="{BBD112C3-9437-4276-AF61-1FE5CCBDA1D9}" destId="{567FA8F7-A119-4F2E-8C3D-596C6D5145D3}" srcOrd="1" destOrd="0" presId="urn:microsoft.com/office/officeart/2005/8/layout/list1"/>
    <dgm:cxn modelId="{442EEBE4-D5DB-4A9E-82E7-FB24945952F6}" type="presParOf" srcId="{01ABB82B-F906-4870-BD96-B7F4534678B8}" destId="{E2B3BC60-D8BA-4EC3-B229-2DA4B848FBAF}" srcOrd="1" destOrd="0" presId="urn:microsoft.com/office/officeart/2005/8/layout/list1"/>
    <dgm:cxn modelId="{19A66DCD-678D-4CFE-B809-C8737870C058}" type="presParOf" srcId="{01ABB82B-F906-4870-BD96-B7F4534678B8}" destId="{8329BCC4-15B5-4CFC-AF1C-44B4DBA2FE6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AAD411-2AD9-477B-9F97-36E1002259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0B17BA-DC59-4AEE-9D35-98D288D5BB0E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US" b="1" dirty="0" smtClean="0"/>
            <a:t>Committed listening </a:t>
          </a:r>
          <a:r>
            <a:rPr lang="en-US" dirty="0" smtClean="0"/>
            <a:t> </a:t>
          </a:r>
          <a:endParaRPr lang="en-US" dirty="0"/>
        </a:p>
      </dgm:t>
    </dgm:pt>
    <dgm:pt modelId="{F4DB150B-37A3-4AD9-AA4E-9D7350D8CF1E}" type="parTrans" cxnId="{89999481-7D66-4192-932D-6FDA761AD522}">
      <dgm:prSet/>
      <dgm:spPr/>
      <dgm:t>
        <a:bodyPr/>
        <a:lstStyle/>
        <a:p>
          <a:endParaRPr lang="en-US"/>
        </a:p>
      </dgm:t>
    </dgm:pt>
    <dgm:pt modelId="{9E646CC6-DED9-48B8-B671-091F8BF954BE}" type="sibTrans" cxnId="{89999481-7D66-4192-932D-6FDA761AD522}">
      <dgm:prSet/>
      <dgm:spPr/>
      <dgm:t>
        <a:bodyPr/>
        <a:lstStyle/>
        <a:p>
          <a:endParaRPr lang="en-US"/>
        </a:p>
      </dgm:t>
    </dgm:pt>
    <dgm:pt modelId="{3C4D7B6B-78AB-4A6A-94E6-587DC6A759F2}">
      <dgm:prSet/>
      <dgm:spPr/>
      <dgm:t>
        <a:bodyPr/>
        <a:lstStyle/>
        <a:p>
          <a:pPr rtl="0"/>
          <a:r>
            <a:rPr lang="en-US" b="1" smtClean="0"/>
            <a:t>Paraphrasing </a:t>
          </a:r>
          <a:r>
            <a:rPr lang="en-US" smtClean="0"/>
            <a:t> </a:t>
          </a:r>
          <a:endParaRPr lang="en-US"/>
        </a:p>
      </dgm:t>
    </dgm:pt>
    <dgm:pt modelId="{916EBD3F-0180-4AD9-A8C4-D2491BC82E2B}" type="parTrans" cxnId="{E444D186-395E-4659-9AE3-D523B8B214B6}">
      <dgm:prSet/>
      <dgm:spPr/>
      <dgm:t>
        <a:bodyPr/>
        <a:lstStyle/>
        <a:p>
          <a:endParaRPr lang="en-US"/>
        </a:p>
      </dgm:t>
    </dgm:pt>
    <dgm:pt modelId="{AC49F069-AC5A-41AC-9FBD-24F1528FA27B}" type="sibTrans" cxnId="{E444D186-395E-4659-9AE3-D523B8B214B6}">
      <dgm:prSet/>
      <dgm:spPr/>
      <dgm:t>
        <a:bodyPr/>
        <a:lstStyle/>
        <a:p>
          <a:endParaRPr lang="en-US"/>
        </a:p>
      </dgm:t>
    </dgm:pt>
    <dgm:pt modelId="{1F4C6F46-21C8-4CC9-8720-D17BFB51B4FD}">
      <dgm:prSet/>
      <dgm:spPr>
        <a:solidFill>
          <a:srgbClr val="002060"/>
        </a:solidFill>
      </dgm:spPr>
      <dgm:t>
        <a:bodyPr/>
        <a:lstStyle/>
        <a:p>
          <a:pPr rtl="0"/>
          <a:r>
            <a:rPr lang="en-US" b="1" smtClean="0"/>
            <a:t>Presuming</a:t>
          </a:r>
          <a:r>
            <a:rPr lang="en-US" smtClean="0"/>
            <a:t> </a:t>
          </a:r>
          <a:endParaRPr lang="en-US"/>
        </a:p>
      </dgm:t>
    </dgm:pt>
    <dgm:pt modelId="{7CA0FD27-BFB3-4337-AF2B-3686420E8BAB}" type="parTrans" cxnId="{F0D07CBA-1D1F-4705-9F73-649BEA2EB40A}">
      <dgm:prSet/>
      <dgm:spPr/>
      <dgm:t>
        <a:bodyPr/>
        <a:lstStyle/>
        <a:p>
          <a:endParaRPr lang="en-US"/>
        </a:p>
      </dgm:t>
    </dgm:pt>
    <dgm:pt modelId="{777343AE-155E-4D8D-8096-4D1231311057}" type="sibTrans" cxnId="{F0D07CBA-1D1F-4705-9F73-649BEA2EB40A}">
      <dgm:prSet/>
      <dgm:spPr/>
      <dgm:t>
        <a:bodyPr/>
        <a:lstStyle/>
        <a:p>
          <a:endParaRPr lang="en-US"/>
        </a:p>
      </dgm:t>
    </dgm:pt>
    <dgm:pt modelId="{1F1D4D92-BAE7-4197-A638-A716EDAA8436}">
      <dgm:prSet/>
      <dgm:spPr/>
      <dgm:t>
        <a:bodyPr/>
        <a:lstStyle/>
        <a:p>
          <a:pPr rtl="0"/>
          <a:r>
            <a:rPr lang="en-US" b="1" smtClean="0"/>
            <a:t>Asking Powerful Questions</a:t>
          </a:r>
          <a:r>
            <a:rPr lang="en-US" smtClean="0"/>
            <a:t> </a:t>
          </a:r>
          <a:endParaRPr lang="en-US"/>
        </a:p>
      </dgm:t>
    </dgm:pt>
    <dgm:pt modelId="{98AA4C54-24D6-4FCC-BBE1-61FA4654EC50}" type="parTrans" cxnId="{E489137E-2D51-4698-98BD-293AEA1D6A54}">
      <dgm:prSet/>
      <dgm:spPr/>
      <dgm:t>
        <a:bodyPr/>
        <a:lstStyle/>
        <a:p>
          <a:endParaRPr lang="en-US"/>
        </a:p>
      </dgm:t>
    </dgm:pt>
    <dgm:pt modelId="{763E62A4-5068-4B74-9196-99EE04FED177}" type="sibTrans" cxnId="{E489137E-2D51-4698-98BD-293AEA1D6A54}">
      <dgm:prSet/>
      <dgm:spPr/>
      <dgm:t>
        <a:bodyPr/>
        <a:lstStyle/>
        <a:p>
          <a:endParaRPr lang="en-US"/>
        </a:p>
      </dgm:t>
    </dgm:pt>
    <dgm:pt modelId="{793E8B66-F6A3-4572-8753-513CAE9E6B5D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b="1" smtClean="0"/>
            <a:t>Feeding back</a:t>
          </a:r>
          <a:r>
            <a:rPr lang="en-US" smtClean="0"/>
            <a:t>: </a:t>
          </a:r>
          <a:endParaRPr lang="en-US"/>
        </a:p>
      </dgm:t>
    </dgm:pt>
    <dgm:pt modelId="{F74BB684-F015-49A5-94C5-A81E6B407C36}" type="parTrans" cxnId="{D241B494-1386-4355-B61F-ED39F0C10F55}">
      <dgm:prSet/>
      <dgm:spPr/>
      <dgm:t>
        <a:bodyPr/>
        <a:lstStyle/>
        <a:p>
          <a:endParaRPr lang="en-US"/>
        </a:p>
      </dgm:t>
    </dgm:pt>
    <dgm:pt modelId="{D20BF831-04BA-4C9B-B98D-BD49B4FBCACD}" type="sibTrans" cxnId="{D241B494-1386-4355-B61F-ED39F0C10F55}">
      <dgm:prSet/>
      <dgm:spPr/>
      <dgm:t>
        <a:bodyPr/>
        <a:lstStyle/>
        <a:p>
          <a:endParaRPr lang="en-US"/>
        </a:p>
      </dgm:t>
    </dgm:pt>
    <dgm:pt modelId="{474D34FA-784A-44AF-974F-0A89EA4CEA23}" type="pres">
      <dgm:prSet presAssocID="{0BAAD411-2AD9-477B-9F97-36E1002259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817C0C-9B09-442D-9461-8ACB85457277}" type="pres">
      <dgm:prSet presAssocID="{010B17BA-DC59-4AEE-9D35-98D288D5BB0E}" presName="linNode" presStyleCnt="0"/>
      <dgm:spPr/>
    </dgm:pt>
    <dgm:pt modelId="{29790CD3-899F-418B-B02E-3B60FE37EC72}" type="pres">
      <dgm:prSet presAssocID="{010B17BA-DC59-4AEE-9D35-98D288D5BB0E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7A697-5820-49A9-AB1D-129EE92CBCA1}" type="pres">
      <dgm:prSet presAssocID="{9E646CC6-DED9-48B8-B671-091F8BF954BE}" presName="sp" presStyleCnt="0"/>
      <dgm:spPr/>
    </dgm:pt>
    <dgm:pt modelId="{A5DA2E17-7AE0-4BE3-9753-40657237DB0C}" type="pres">
      <dgm:prSet presAssocID="{3C4D7B6B-78AB-4A6A-94E6-587DC6A759F2}" presName="linNode" presStyleCnt="0"/>
      <dgm:spPr/>
    </dgm:pt>
    <dgm:pt modelId="{B93881F5-8241-4E2F-9D0B-71D70430C8F2}" type="pres">
      <dgm:prSet presAssocID="{3C4D7B6B-78AB-4A6A-94E6-587DC6A759F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0D66D-C125-41ED-A13F-0ACA214A24F5}" type="pres">
      <dgm:prSet presAssocID="{AC49F069-AC5A-41AC-9FBD-24F1528FA27B}" presName="sp" presStyleCnt="0"/>
      <dgm:spPr/>
    </dgm:pt>
    <dgm:pt modelId="{12CB2902-B113-47BD-9D36-DA95D3372022}" type="pres">
      <dgm:prSet presAssocID="{1F4C6F46-21C8-4CC9-8720-D17BFB51B4FD}" presName="linNode" presStyleCnt="0"/>
      <dgm:spPr/>
    </dgm:pt>
    <dgm:pt modelId="{8AF49088-4995-4390-93C7-E2E8DE9FF89B}" type="pres">
      <dgm:prSet presAssocID="{1F4C6F46-21C8-4CC9-8720-D17BFB51B4F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BF591-1999-4242-AC9A-76A8C45D2595}" type="pres">
      <dgm:prSet presAssocID="{777343AE-155E-4D8D-8096-4D1231311057}" presName="sp" presStyleCnt="0"/>
      <dgm:spPr/>
    </dgm:pt>
    <dgm:pt modelId="{0028D746-C147-4E96-9EAF-F8D78A8160BD}" type="pres">
      <dgm:prSet presAssocID="{1F1D4D92-BAE7-4197-A638-A716EDAA8436}" presName="linNode" presStyleCnt="0"/>
      <dgm:spPr/>
    </dgm:pt>
    <dgm:pt modelId="{3680CDC3-492F-42E5-B57D-E80E1BDB6256}" type="pres">
      <dgm:prSet presAssocID="{1F1D4D92-BAE7-4197-A638-A716EDAA8436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9FE267-FFE8-4B4A-81D5-E821D474B9CC}" type="pres">
      <dgm:prSet presAssocID="{763E62A4-5068-4B74-9196-99EE04FED177}" presName="sp" presStyleCnt="0"/>
      <dgm:spPr/>
    </dgm:pt>
    <dgm:pt modelId="{B009C215-8B07-4CE0-8AD7-6DE9EA36A1C6}" type="pres">
      <dgm:prSet presAssocID="{793E8B66-F6A3-4572-8753-513CAE9E6B5D}" presName="linNode" presStyleCnt="0"/>
      <dgm:spPr/>
    </dgm:pt>
    <dgm:pt modelId="{7247642C-D45C-4D57-9166-6ED6FECE62D3}" type="pres">
      <dgm:prSet presAssocID="{793E8B66-F6A3-4572-8753-513CAE9E6B5D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D3E328-3AD9-4CE4-A7C4-0AFBFCCE447E}" type="presOf" srcId="{0BAAD411-2AD9-477B-9F97-36E100225993}" destId="{474D34FA-784A-44AF-974F-0A89EA4CEA23}" srcOrd="0" destOrd="0" presId="urn:microsoft.com/office/officeart/2005/8/layout/vList5"/>
    <dgm:cxn modelId="{D241B494-1386-4355-B61F-ED39F0C10F55}" srcId="{0BAAD411-2AD9-477B-9F97-36E100225993}" destId="{793E8B66-F6A3-4572-8753-513CAE9E6B5D}" srcOrd="4" destOrd="0" parTransId="{F74BB684-F015-49A5-94C5-A81E6B407C36}" sibTransId="{D20BF831-04BA-4C9B-B98D-BD49B4FBCACD}"/>
    <dgm:cxn modelId="{F7946786-1453-45AC-982A-978F1A6C1727}" type="presOf" srcId="{1F1D4D92-BAE7-4197-A638-A716EDAA8436}" destId="{3680CDC3-492F-42E5-B57D-E80E1BDB6256}" srcOrd="0" destOrd="0" presId="urn:microsoft.com/office/officeart/2005/8/layout/vList5"/>
    <dgm:cxn modelId="{F0D07CBA-1D1F-4705-9F73-649BEA2EB40A}" srcId="{0BAAD411-2AD9-477B-9F97-36E100225993}" destId="{1F4C6F46-21C8-4CC9-8720-D17BFB51B4FD}" srcOrd="2" destOrd="0" parTransId="{7CA0FD27-BFB3-4337-AF2B-3686420E8BAB}" sibTransId="{777343AE-155E-4D8D-8096-4D1231311057}"/>
    <dgm:cxn modelId="{E444D186-395E-4659-9AE3-D523B8B214B6}" srcId="{0BAAD411-2AD9-477B-9F97-36E100225993}" destId="{3C4D7B6B-78AB-4A6A-94E6-587DC6A759F2}" srcOrd="1" destOrd="0" parTransId="{916EBD3F-0180-4AD9-A8C4-D2491BC82E2B}" sibTransId="{AC49F069-AC5A-41AC-9FBD-24F1528FA27B}"/>
    <dgm:cxn modelId="{7A872A3D-9954-4F5C-97B7-551C7D645BE0}" type="presOf" srcId="{1F4C6F46-21C8-4CC9-8720-D17BFB51B4FD}" destId="{8AF49088-4995-4390-93C7-E2E8DE9FF89B}" srcOrd="0" destOrd="0" presId="urn:microsoft.com/office/officeart/2005/8/layout/vList5"/>
    <dgm:cxn modelId="{E489137E-2D51-4698-98BD-293AEA1D6A54}" srcId="{0BAAD411-2AD9-477B-9F97-36E100225993}" destId="{1F1D4D92-BAE7-4197-A638-A716EDAA8436}" srcOrd="3" destOrd="0" parTransId="{98AA4C54-24D6-4FCC-BBE1-61FA4654EC50}" sibTransId="{763E62A4-5068-4B74-9196-99EE04FED177}"/>
    <dgm:cxn modelId="{5A20C61F-1BB6-47AD-AB6E-5D682515F84F}" type="presOf" srcId="{3C4D7B6B-78AB-4A6A-94E6-587DC6A759F2}" destId="{B93881F5-8241-4E2F-9D0B-71D70430C8F2}" srcOrd="0" destOrd="0" presId="urn:microsoft.com/office/officeart/2005/8/layout/vList5"/>
    <dgm:cxn modelId="{3D6F404B-66B2-448B-99D7-58334CAF48F9}" type="presOf" srcId="{010B17BA-DC59-4AEE-9D35-98D288D5BB0E}" destId="{29790CD3-899F-418B-B02E-3B60FE37EC72}" srcOrd="0" destOrd="0" presId="urn:microsoft.com/office/officeart/2005/8/layout/vList5"/>
    <dgm:cxn modelId="{1BF1AAE3-E259-4289-B8F7-5E0FBA26E30D}" type="presOf" srcId="{793E8B66-F6A3-4572-8753-513CAE9E6B5D}" destId="{7247642C-D45C-4D57-9166-6ED6FECE62D3}" srcOrd="0" destOrd="0" presId="urn:microsoft.com/office/officeart/2005/8/layout/vList5"/>
    <dgm:cxn modelId="{89999481-7D66-4192-932D-6FDA761AD522}" srcId="{0BAAD411-2AD9-477B-9F97-36E100225993}" destId="{010B17BA-DC59-4AEE-9D35-98D288D5BB0E}" srcOrd="0" destOrd="0" parTransId="{F4DB150B-37A3-4AD9-AA4E-9D7350D8CF1E}" sibTransId="{9E646CC6-DED9-48B8-B671-091F8BF954BE}"/>
    <dgm:cxn modelId="{0D40E866-BB52-4032-882F-EEFF0757ACD1}" type="presParOf" srcId="{474D34FA-784A-44AF-974F-0A89EA4CEA23}" destId="{EF817C0C-9B09-442D-9461-8ACB85457277}" srcOrd="0" destOrd="0" presId="urn:microsoft.com/office/officeart/2005/8/layout/vList5"/>
    <dgm:cxn modelId="{1EDF0C7E-69CC-49A5-8E7D-CB58887DD78E}" type="presParOf" srcId="{EF817C0C-9B09-442D-9461-8ACB85457277}" destId="{29790CD3-899F-418B-B02E-3B60FE37EC72}" srcOrd="0" destOrd="0" presId="urn:microsoft.com/office/officeart/2005/8/layout/vList5"/>
    <dgm:cxn modelId="{D8C7FAEC-A5ED-4CF5-817F-E5EFC9BF309A}" type="presParOf" srcId="{474D34FA-784A-44AF-974F-0A89EA4CEA23}" destId="{8827A697-5820-49A9-AB1D-129EE92CBCA1}" srcOrd="1" destOrd="0" presId="urn:microsoft.com/office/officeart/2005/8/layout/vList5"/>
    <dgm:cxn modelId="{F2312AEB-7C20-4AA6-99A1-747C8B6139E9}" type="presParOf" srcId="{474D34FA-784A-44AF-974F-0A89EA4CEA23}" destId="{A5DA2E17-7AE0-4BE3-9753-40657237DB0C}" srcOrd="2" destOrd="0" presId="urn:microsoft.com/office/officeart/2005/8/layout/vList5"/>
    <dgm:cxn modelId="{B9A3C951-6B16-4EA0-A2B4-FE2BB5B4E1D6}" type="presParOf" srcId="{A5DA2E17-7AE0-4BE3-9753-40657237DB0C}" destId="{B93881F5-8241-4E2F-9D0B-71D70430C8F2}" srcOrd="0" destOrd="0" presId="urn:microsoft.com/office/officeart/2005/8/layout/vList5"/>
    <dgm:cxn modelId="{3D104D0C-05B2-49C8-BE5E-7029D1622159}" type="presParOf" srcId="{474D34FA-784A-44AF-974F-0A89EA4CEA23}" destId="{3840D66D-C125-41ED-A13F-0ACA214A24F5}" srcOrd="3" destOrd="0" presId="urn:microsoft.com/office/officeart/2005/8/layout/vList5"/>
    <dgm:cxn modelId="{343CC7BA-7390-427A-98AF-19111F1E6F68}" type="presParOf" srcId="{474D34FA-784A-44AF-974F-0A89EA4CEA23}" destId="{12CB2902-B113-47BD-9D36-DA95D3372022}" srcOrd="4" destOrd="0" presId="urn:microsoft.com/office/officeart/2005/8/layout/vList5"/>
    <dgm:cxn modelId="{DFC01E6C-1374-4781-859F-0327289E84F1}" type="presParOf" srcId="{12CB2902-B113-47BD-9D36-DA95D3372022}" destId="{8AF49088-4995-4390-93C7-E2E8DE9FF89B}" srcOrd="0" destOrd="0" presId="urn:microsoft.com/office/officeart/2005/8/layout/vList5"/>
    <dgm:cxn modelId="{B6D546AE-658D-4297-BFE8-36D996D6DD56}" type="presParOf" srcId="{474D34FA-784A-44AF-974F-0A89EA4CEA23}" destId="{E1EBF591-1999-4242-AC9A-76A8C45D2595}" srcOrd="5" destOrd="0" presId="urn:microsoft.com/office/officeart/2005/8/layout/vList5"/>
    <dgm:cxn modelId="{F9F2218B-F2BE-43CA-8DDB-59109CFEA4C2}" type="presParOf" srcId="{474D34FA-784A-44AF-974F-0A89EA4CEA23}" destId="{0028D746-C147-4E96-9EAF-F8D78A8160BD}" srcOrd="6" destOrd="0" presId="urn:microsoft.com/office/officeart/2005/8/layout/vList5"/>
    <dgm:cxn modelId="{90ECF756-7724-4433-AA4A-83ED55CA3AE8}" type="presParOf" srcId="{0028D746-C147-4E96-9EAF-F8D78A8160BD}" destId="{3680CDC3-492F-42E5-B57D-E80E1BDB6256}" srcOrd="0" destOrd="0" presId="urn:microsoft.com/office/officeart/2005/8/layout/vList5"/>
    <dgm:cxn modelId="{DF864684-308C-4EEE-B76E-DBF86D6206BE}" type="presParOf" srcId="{474D34FA-784A-44AF-974F-0A89EA4CEA23}" destId="{579FE267-FFE8-4B4A-81D5-E821D474B9CC}" srcOrd="7" destOrd="0" presId="urn:microsoft.com/office/officeart/2005/8/layout/vList5"/>
    <dgm:cxn modelId="{076E5D1A-71F2-4A55-872A-FC02781A06DB}" type="presParOf" srcId="{474D34FA-784A-44AF-974F-0A89EA4CEA23}" destId="{B009C215-8B07-4CE0-8AD7-6DE9EA36A1C6}" srcOrd="8" destOrd="0" presId="urn:microsoft.com/office/officeart/2005/8/layout/vList5"/>
    <dgm:cxn modelId="{4A4CA935-7DD4-4644-AD50-EEF85D4A083F}" type="presParOf" srcId="{B009C215-8B07-4CE0-8AD7-6DE9EA36A1C6}" destId="{7247642C-D45C-4D57-9166-6ED6FECE62D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E319FB-A5CC-401D-97AB-85393B06483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029E60-978F-4AD3-930F-940E5F9160BB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US" smtClean="0"/>
            <a:t>Motivation of Learners </a:t>
          </a:r>
          <a:br>
            <a:rPr lang="en-US" smtClean="0"/>
          </a:br>
          <a:endParaRPr lang="en-US"/>
        </a:p>
      </dgm:t>
    </dgm:pt>
    <dgm:pt modelId="{AF7F512F-5138-4653-ACF0-9E1F61F1F3B0}" type="parTrans" cxnId="{C21BE6B6-DE14-4146-83CF-EFB36FAAB1ED}">
      <dgm:prSet/>
      <dgm:spPr/>
      <dgm:t>
        <a:bodyPr/>
        <a:lstStyle/>
        <a:p>
          <a:endParaRPr lang="en-US"/>
        </a:p>
      </dgm:t>
    </dgm:pt>
    <dgm:pt modelId="{5C29E0BE-F473-4B81-8464-A428CF3EAC02}" type="sibTrans" cxnId="{C21BE6B6-DE14-4146-83CF-EFB36FAAB1ED}">
      <dgm:prSet/>
      <dgm:spPr/>
      <dgm:t>
        <a:bodyPr/>
        <a:lstStyle/>
        <a:p>
          <a:endParaRPr lang="en-US"/>
        </a:p>
      </dgm:t>
    </dgm:pt>
    <dgm:pt modelId="{A68D25C8-CDED-47AB-8C99-848E07F6CAF4}" type="pres">
      <dgm:prSet presAssocID="{06E319FB-A5CC-401D-97AB-85393B0648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BA9FAF-914F-4293-A5FA-566ECD92E81C}" type="pres">
      <dgm:prSet presAssocID="{7A029E60-978F-4AD3-930F-940E5F9160BB}" presName="parentLin" presStyleCnt="0"/>
      <dgm:spPr/>
    </dgm:pt>
    <dgm:pt modelId="{31417F40-AEA6-40F3-AA44-C7C2C28ED3FF}" type="pres">
      <dgm:prSet presAssocID="{7A029E60-978F-4AD3-930F-940E5F9160BB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D8328F3B-F968-437D-9B91-A4871AE7929A}" type="pres">
      <dgm:prSet presAssocID="{7A029E60-978F-4AD3-930F-940E5F9160B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6D1E7-779A-44B0-BC9D-84C72959D103}" type="pres">
      <dgm:prSet presAssocID="{7A029E60-978F-4AD3-930F-940E5F9160BB}" presName="negativeSpace" presStyleCnt="0"/>
      <dgm:spPr/>
    </dgm:pt>
    <dgm:pt modelId="{121532BB-0ED8-4787-8893-C612EA1DCAD3}" type="pres">
      <dgm:prSet presAssocID="{7A029E60-978F-4AD3-930F-940E5F9160B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687115C-BAD2-42A7-9AE7-9A1A58396EB6}" type="presOf" srcId="{06E319FB-A5CC-401D-97AB-85393B064833}" destId="{A68D25C8-CDED-47AB-8C99-848E07F6CAF4}" srcOrd="0" destOrd="0" presId="urn:microsoft.com/office/officeart/2005/8/layout/list1"/>
    <dgm:cxn modelId="{5E9029E3-2B93-4FF9-A1A8-26D35ED56D2F}" type="presOf" srcId="{7A029E60-978F-4AD3-930F-940E5F9160BB}" destId="{D8328F3B-F968-437D-9B91-A4871AE7929A}" srcOrd="1" destOrd="0" presId="urn:microsoft.com/office/officeart/2005/8/layout/list1"/>
    <dgm:cxn modelId="{D71B4BF1-0E93-4895-A51E-8F5C168FB5CB}" type="presOf" srcId="{7A029E60-978F-4AD3-930F-940E5F9160BB}" destId="{31417F40-AEA6-40F3-AA44-C7C2C28ED3FF}" srcOrd="0" destOrd="0" presId="urn:microsoft.com/office/officeart/2005/8/layout/list1"/>
    <dgm:cxn modelId="{C21BE6B6-DE14-4146-83CF-EFB36FAAB1ED}" srcId="{06E319FB-A5CC-401D-97AB-85393B064833}" destId="{7A029E60-978F-4AD3-930F-940E5F9160BB}" srcOrd="0" destOrd="0" parTransId="{AF7F512F-5138-4653-ACF0-9E1F61F1F3B0}" sibTransId="{5C29E0BE-F473-4B81-8464-A428CF3EAC02}"/>
    <dgm:cxn modelId="{796B61EF-367C-463B-82C6-BCD497B600FE}" type="presParOf" srcId="{A68D25C8-CDED-47AB-8C99-848E07F6CAF4}" destId="{65BA9FAF-914F-4293-A5FA-566ECD92E81C}" srcOrd="0" destOrd="0" presId="urn:microsoft.com/office/officeart/2005/8/layout/list1"/>
    <dgm:cxn modelId="{C2639824-30AE-4914-AB53-634A730CB832}" type="presParOf" srcId="{65BA9FAF-914F-4293-A5FA-566ECD92E81C}" destId="{31417F40-AEA6-40F3-AA44-C7C2C28ED3FF}" srcOrd="0" destOrd="0" presId="urn:microsoft.com/office/officeart/2005/8/layout/list1"/>
    <dgm:cxn modelId="{1D0FAA5D-B234-46EC-B410-C80925CF59D9}" type="presParOf" srcId="{65BA9FAF-914F-4293-A5FA-566ECD92E81C}" destId="{D8328F3B-F968-437D-9B91-A4871AE7929A}" srcOrd="1" destOrd="0" presId="urn:microsoft.com/office/officeart/2005/8/layout/list1"/>
    <dgm:cxn modelId="{F5F1374C-55AA-4D5E-9F20-691052872586}" type="presParOf" srcId="{A68D25C8-CDED-47AB-8C99-848E07F6CAF4}" destId="{CB86D1E7-779A-44B0-BC9D-84C72959D103}" srcOrd="1" destOrd="0" presId="urn:microsoft.com/office/officeart/2005/8/layout/list1"/>
    <dgm:cxn modelId="{E105A92F-F100-4360-94E3-112B9509A76A}" type="presParOf" srcId="{A68D25C8-CDED-47AB-8C99-848E07F6CAF4}" destId="{121532BB-0ED8-4787-8893-C612EA1DCAD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CE2F91-42CD-4AED-94A7-F3F866BF93B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58938B-7ADA-42AD-8C0D-940D2701CD7B}">
      <dgm:prSet/>
      <dgm:spPr/>
      <dgm:t>
        <a:bodyPr/>
        <a:lstStyle/>
        <a:p>
          <a:pPr rtl="0"/>
          <a:r>
            <a:rPr lang="en-US" dirty="0" smtClean="0"/>
            <a:t>Motivation is the process that initiates, guides, and maintains goal-oriented behaviors. </a:t>
          </a:r>
          <a:endParaRPr lang="en-US" dirty="0"/>
        </a:p>
      </dgm:t>
    </dgm:pt>
    <dgm:pt modelId="{F5230863-08C8-4784-836F-6FE77F07F3BF}" type="parTrans" cxnId="{B0A55A29-5B18-4B72-A5DA-2243A4A483CB}">
      <dgm:prSet/>
      <dgm:spPr/>
      <dgm:t>
        <a:bodyPr/>
        <a:lstStyle/>
        <a:p>
          <a:endParaRPr lang="en-US"/>
        </a:p>
      </dgm:t>
    </dgm:pt>
    <dgm:pt modelId="{6F9C6D2B-3D07-4720-98CC-69059ED01945}" type="sibTrans" cxnId="{B0A55A29-5B18-4B72-A5DA-2243A4A483CB}">
      <dgm:prSet/>
      <dgm:spPr/>
      <dgm:t>
        <a:bodyPr/>
        <a:lstStyle/>
        <a:p>
          <a:endParaRPr lang="en-US"/>
        </a:p>
      </dgm:t>
    </dgm:pt>
    <dgm:pt modelId="{6A256488-6641-4F97-877B-32A6F6EB3DD1}" type="pres">
      <dgm:prSet presAssocID="{D4CE2F91-42CD-4AED-94A7-F3F866BF93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9DE872-E724-4CA9-AABD-E09EAE362BE2}" type="pres">
      <dgm:prSet presAssocID="{8958938B-7ADA-42AD-8C0D-940D2701CD7B}" presName="linNode" presStyleCnt="0"/>
      <dgm:spPr/>
    </dgm:pt>
    <dgm:pt modelId="{58AA87BA-524F-4A06-9C27-9B033272A94F}" type="pres">
      <dgm:prSet presAssocID="{8958938B-7ADA-42AD-8C0D-940D2701CD7B}" presName="parentText" presStyleLbl="node1" presStyleIdx="0" presStyleCnt="1" custLinFactNeighborX="-88889" custLinFactNeighborY="-31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5D6BFC-B719-4B51-9CBA-EE8180F91466}" type="presOf" srcId="{D4CE2F91-42CD-4AED-94A7-F3F866BF93B6}" destId="{6A256488-6641-4F97-877B-32A6F6EB3DD1}" srcOrd="0" destOrd="0" presId="urn:microsoft.com/office/officeart/2005/8/layout/vList5"/>
    <dgm:cxn modelId="{B0A55A29-5B18-4B72-A5DA-2243A4A483CB}" srcId="{D4CE2F91-42CD-4AED-94A7-F3F866BF93B6}" destId="{8958938B-7ADA-42AD-8C0D-940D2701CD7B}" srcOrd="0" destOrd="0" parTransId="{F5230863-08C8-4784-836F-6FE77F07F3BF}" sibTransId="{6F9C6D2B-3D07-4720-98CC-69059ED01945}"/>
    <dgm:cxn modelId="{538C91A9-EB13-4CC6-9F25-34E92A2102BD}" type="presOf" srcId="{8958938B-7ADA-42AD-8C0D-940D2701CD7B}" destId="{58AA87BA-524F-4A06-9C27-9B033272A94F}" srcOrd="0" destOrd="0" presId="urn:microsoft.com/office/officeart/2005/8/layout/vList5"/>
    <dgm:cxn modelId="{D3E238C5-D4E1-4CFE-9179-3BF5BD46548E}" type="presParOf" srcId="{6A256488-6641-4F97-877B-32A6F6EB3DD1}" destId="{E39DE872-E724-4CA9-AABD-E09EAE362BE2}" srcOrd="0" destOrd="0" presId="urn:microsoft.com/office/officeart/2005/8/layout/vList5"/>
    <dgm:cxn modelId="{37670A94-586F-4104-B875-EF39EB0D466E}" type="presParOf" srcId="{E39DE872-E724-4CA9-AABD-E09EAE362BE2}" destId="{58AA87BA-524F-4A06-9C27-9B033272A9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9DB8DA-3916-43E1-B0D8-4A214D59E3F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6A5D72-FB67-4824-8BC5-787C02C1FBE8}">
      <dgm:prSet/>
      <dgm:spPr/>
      <dgm:t>
        <a:bodyPr/>
        <a:lstStyle/>
        <a:p>
          <a:pPr rtl="0"/>
          <a:r>
            <a:rPr lang="en-US" b="1" smtClean="0"/>
            <a:t>Types of Motivation 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AA78631A-20BA-4EA4-9C94-6DC1BFA38DB5}" type="parTrans" cxnId="{97486F9A-99D4-4B3E-AA7F-8474BA0D6162}">
      <dgm:prSet/>
      <dgm:spPr/>
      <dgm:t>
        <a:bodyPr/>
        <a:lstStyle/>
        <a:p>
          <a:endParaRPr lang="en-US"/>
        </a:p>
      </dgm:t>
    </dgm:pt>
    <dgm:pt modelId="{8CC1AB2B-EA8B-49C8-9F87-1316258B625C}" type="sibTrans" cxnId="{97486F9A-99D4-4B3E-AA7F-8474BA0D6162}">
      <dgm:prSet/>
      <dgm:spPr/>
      <dgm:t>
        <a:bodyPr/>
        <a:lstStyle/>
        <a:p>
          <a:endParaRPr lang="en-US"/>
        </a:p>
      </dgm:t>
    </dgm:pt>
    <dgm:pt modelId="{DCF75817-A568-4E5C-96F3-F6B30DF0E989}" type="pres">
      <dgm:prSet presAssocID="{0A9DB8DA-3916-43E1-B0D8-4A214D59E3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719A06-B29C-4ACF-9D1E-F8836F6FDB6D}" type="pres">
      <dgm:prSet presAssocID="{BD6A5D72-FB67-4824-8BC5-787C02C1FBE8}" presName="parentLin" presStyleCnt="0"/>
      <dgm:spPr/>
    </dgm:pt>
    <dgm:pt modelId="{C9B0D5B5-3C1F-4AB8-ADE3-7CB018C22D45}" type="pres">
      <dgm:prSet presAssocID="{BD6A5D72-FB67-4824-8BC5-787C02C1FBE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141C985A-97B3-4E1D-A4A5-70C3C7ACE49B}" type="pres">
      <dgm:prSet presAssocID="{BD6A5D72-FB67-4824-8BC5-787C02C1FB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248EF-778E-4C56-B24F-F15B871DB3DD}" type="pres">
      <dgm:prSet presAssocID="{BD6A5D72-FB67-4824-8BC5-787C02C1FBE8}" presName="negativeSpace" presStyleCnt="0"/>
      <dgm:spPr/>
    </dgm:pt>
    <dgm:pt modelId="{5FC94A9C-C905-4828-9EA5-58852D032096}" type="pres">
      <dgm:prSet presAssocID="{BD6A5D72-FB67-4824-8BC5-787C02C1FBE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23DAFA2-D0AE-4B78-BE48-D430CE8E1EE5}" type="presOf" srcId="{BD6A5D72-FB67-4824-8BC5-787C02C1FBE8}" destId="{C9B0D5B5-3C1F-4AB8-ADE3-7CB018C22D45}" srcOrd="0" destOrd="0" presId="urn:microsoft.com/office/officeart/2005/8/layout/list1"/>
    <dgm:cxn modelId="{0303DEA8-BA97-4717-9214-7E4CFD86E89E}" type="presOf" srcId="{0A9DB8DA-3916-43E1-B0D8-4A214D59E3FB}" destId="{DCF75817-A568-4E5C-96F3-F6B30DF0E989}" srcOrd="0" destOrd="0" presId="urn:microsoft.com/office/officeart/2005/8/layout/list1"/>
    <dgm:cxn modelId="{AA696710-C0BE-41D6-A050-24D0C1A3FC47}" type="presOf" srcId="{BD6A5D72-FB67-4824-8BC5-787C02C1FBE8}" destId="{141C985A-97B3-4E1D-A4A5-70C3C7ACE49B}" srcOrd="1" destOrd="0" presId="urn:microsoft.com/office/officeart/2005/8/layout/list1"/>
    <dgm:cxn modelId="{97486F9A-99D4-4B3E-AA7F-8474BA0D6162}" srcId="{0A9DB8DA-3916-43E1-B0D8-4A214D59E3FB}" destId="{BD6A5D72-FB67-4824-8BC5-787C02C1FBE8}" srcOrd="0" destOrd="0" parTransId="{AA78631A-20BA-4EA4-9C94-6DC1BFA38DB5}" sibTransId="{8CC1AB2B-EA8B-49C8-9F87-1316258B625C}"/>
    <dgm:cxn modelId="{CCCFC305-C5A6-4CF6-A55F-7BC275D9A099}" type="presParOf" srcId="{DCF75817-A568-4E5C-96F3-F6B30DF0E989}" destId="{59719A06-B29C-4ACF-9D1E-F8836F6FDB6D}" srcOrd="0" destOrd="0" presId="urn:microsoft.com/office/officeart/2005/8/layout/list1"/>
    <dgm:cxn modelId="{9BD386D4-BF32-44C1-A6BA-BA96CDB39467}" type="presParOf" srcId="{59719A06-B29C-4ACF-9D1E-F8836F6FDB6D}" destId="{C9B0D5B5-3C1F-4AB8-ADE3-7CB018C22D45}" srcOrd="0" destOrd="0" presId="urn:microsoft.com/office/officeart/2005/8/layout/list1"/>
    <dgm:cxn modelId="{30D0310B-B42D-4598-ACC9-3EF3E1173D0C}" type="presParOf" srcId="{59719A06-B29C-4ACF-9D1E-F8836F6FDB6D}" destId="{141C985A-97B3-4E1D-A4A5-70C3C7ACE49B}" srcOrd="1" destOrd="0" presId="urn:microsoft.com/office/officeart/2005/8/layout/list1"/>
    <dgm:cxn modelId="{7397A75C-9620-4452-A6D3-8C2C78A5DEE2}" type="presParOf" srcId="{DCF75817-A568-4E5C-96F3-F6B30DF0E989}" destId="{56F248EF-778E-4C56-B24F-F15B871DB3DD}" srcOrd="1" destOrd="0" presId="urn:microsoft.com/office/officeart/2005/8/layout/list1"/>
    <dgm:cxn modelId="{5D5365FA-2CE0-4F80-8DEB-4C693B00BDF0}" type="presParOf" srcId="{DCF75817-A568-4E5C-96F3-F6B30DF0E989}" destId="{5FC94A9C-C905-4828-9EA5-58852D0320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F335C4-5256-4CF6-87BE-C038E751C9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771FB04-2938-472E-86DB-99A3570238F0}">
      <dgm:prSet/>
      <dgm:spPr/>
      <dgm:t>
        <a:bodyPr/>
        <a:lstStyle/>
        <a:p>
          <a:pPr rtl="0"/>
          <a:r>
            <a:rPr lang="en-US" smtClean="0"/>
            <a:t>Extrinsic motivations </a:t>
          </a:r>
          <a:endParaRPr lang="en-US"/>
        </a:p>
      </dgm:t>
    </dgm:pt>
    <dgm:pt modelId="{282B69CD-3165-4912-8D8D-A819E568F0BD}" type="parTrans" cxnId="{46B44A27-82C1-490A-81F0-6D9D7328387D}">
      <dgm:prSet/>
      <dgm:spPr/>
      <dgm:t>
        <a:bodyPr/>
        <a:lstStyle/>
        <a:p>
          <a:endParaRPr lang="en-US"/>
        </a:p>
      </dgm:t>
    </dgm:pt>
    <dgm:pt modelId="{C8A17AC6-92C2-46CB-A079-937C22B5CAD8}" type="sibTrans" cxnId="{46B44A27-82C1-490A-81F0-6D9D7328387D}">
      <dgm:prSet/>
      <dgm:spPr/>
      <dgm:t>
        <a:bodyPr/>
        <a:lstStyle/>
        <a:p>
          <a:endParaRPr lang="en-US"/>
        </a:p>
      </dgm:t>
    </dgm:pt>
    <dgm:pt modelId="{595FFE42-B61B-4E7A-B60F-4E1271F91028}">
      <dgm:prSet/>
      <dgm:spPr/>
      <dgm:t>
        <a:bodyPr/>
        <a:lstStyle/>
        <a:p>
          <a:pPr rtl="0"/>
          <a:r>
            <a:rPr lang="en-US" smtClean="0"/>
            <a:t>Intrinsic motivations</a:t>
          </a:r>
          <a:endParaRPr lang="en-US"/>
        </a:p>
      </dgm:t>
    </dgm:pt>
    <dgm:pt modelId="{C6F5F808-517E-4EF3-A1A2-F467ECB038B4}" type="parTrans" cxnId="{E748C0C0-2716-4264-84D9-BEBE572B2B32}">
      <dgm:prSet/>
      <dgm:spPr/>
      <dgm:t>
        <a:bodyPr/>
        <a:lstStyle/>
        <a:p>
          <a:endParaRPr lang="en-US"/>
        </a:p>
      </dgm:t>
    </dgm:pt>
    <dgm:pt modelId="{CF85EFFF-3C92-452F-91E9-CC31E85B1484}" type="sibTrans" cxnId="{E748C0C0-2716-4264-84D9-BEBE572B2B32}">
      <dgm:prSet/>
      <dgm:spPr/>
      <dgm:t>
        <a:bodyPr/>
        <a:lstStyle/>
        <a:p>
          <a:endParaRPr lang="en-US"/>
        </a:p>
      </dgm:t>
    </dgm:pt>
    <dgm:pt modelId="{1093165F-323D-4E87-9BEF-B9019A73DE10}" type="pres">
      <dgm:prSet presAssocID="{10F335C4-5256-4CF6-87BE-C038E751C9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5B622C-D9E4-4D90-AAC3-4748087E3924}" type="pres">
      <dgm:prSet presAssocID="{5771FB04-2938-472E-86DB-99A3570238F0}" presName="linNode" presStyleCnt="0"/>
      <dgm:spPr/>
    </dgm:pt>
    <dgm:pt modelId="{D02DF192-D770-4BF0-8C5D-BFFC7E4528D2}" type="pres">
      <dgm:prSet presAssocID="{5771FB04-2938-472E-86DB-99A3570238F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BF526-A00D-4912-9614-0AF2B8AE9C9F}" type="pres">
      <dgm:prSet presAssocID="{C8A17AC6-92C2-46CB-A079-937C22B5CAD8}" presName="sp" presStyleCnt="0"/>
      <dgm:spPr/>
    </dgm:pt>
    <dgm:pt modelId="{37D3ECC5-EA9A-4EBF-AF2A-447C5910F313}" type="pres">
      <dgm:prSet presAssocID="{595FFE42-B61B-4E7A-B60F-4E1271F91028}" presName="linNode" presStyleCnt="0"/>
      <dgm:spPr/>
    </dgm:pt>
    <dgm:pt modelId="{196007F6-B38A-4DFC-B147-B4BAA7A74371}" type="pres">
      <dgm:prSet presAssocID="{595FFE42-B61B-4E7A-B60F-4E1271F9102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E50DF9-1E8F-4BAA-85C7-7587529CBBEC}" type="presOf" srcId="{5771FB04-2938-472E-86DB-99A3570238F0}" destId="{D02DF192-D770-4BF0-8C5D-BFFC7E4528D2}" srcOrd="0" destOrd="0" presId="urn:microsoft.com/office/officeart/2005/8/layout/vList5"/>
    <dgm:cxn modelId="{75F67572-BA70-4DF7-B085-FA9F8E7A7CCB}" type="presOf" srcId="{595FFE42-B61B-4E7A-B60F-4E1271F91028}" destId="{196007F6-B38A-4DFC-B147-B4BAA7A74371}" srcOrd="0" destOrd="0" presId="urn:microsoft.com/office/officeart/2005/8/layout/vList5"/>
    <dgm:cxn modelId="{46B44A27-82C1-490A-81F0-6D9D7328387D}" srcId="{10F335C4-5256-4CF6-87BE-C038E751C9E6}" destId="{5771FB04-2938-472E-86DB-99A3570238F0}" srcOrd="0" destOrd="0" parTransId="{282B69CD-3165-4912-8D8D-A819E568F0BD}" sibTransId="{C8A17AC6-92C2-46CB-A079-937C22B5CAD8}"/>
    <dgm:cxn modelId="{E748C0C0-2716-4264-84D9-BEBE572B2B32}" srcId="{10F335C4-5256-4CF6-87BE-C038E751C9E6}" destId="{595FFE42-B61B-4E7A-B60F-4E1271F91028}" srcOrd="1" destOrd="0" parTransId="{C6F5F808-517E-4EF3-A1A2-F467ECB038B4}" sibTransId="{CF85EFFF-3C92-452F-91E9-CC31E85B1484}"/>
    <dgm:cxn modelId="{8F92BE4D-AD56-4AEE-B4CE-020BF53DB8DB}" type="presOf" srcId="{10F335C4-5256-4CF6-87BE-C038E751C9E6}" destId="{1093165F-323D-4E87-9BEF-B9019A73DE10}" srcOrd="0" destOrd="0" presId="urn:microsoft.com/office/officeart/2005/8/layout/vList5"/>
    <dgm:cxn modelId="{D45C8167-2720-46AA-AFD4-2D14803AB7D0}" type="presParOf" srcId="{1093165F-323D-4E87-9BEF-B9019A73DE10}" destId="{B75B622C-D9E4-4D90-AAC3-4748087E3924}" srcOrd="0" destOrd="0" presId="urn:microsoft.com/office/officeart/2005/8/layout/vList5"/>
    <dgm:cxn modelId="{21DE810E-058C-45EA-BEB2-89B3A977B226}" type="presParOf" srcId="{B75B622C-D9E4-4D90-AAC3-4748087E3924}" destId="{D02DF192-D770-4BF0-8C5D-BFFC7E4528D2}" srcOrd="0" destOrd="0" presId="urn:microsoft.com/office/officeart/2005/8/layout/vList5"/>
    <dgm:cxn modelId="{BEE1FB03-4A9A-4D33-8874-EFB2DF97E74F}" type="presParOf" srcId="{1093165F-323D-4E87-9BEF-B9019A73DE10}" destId="{87CBF526-A00D-4912-9614-0AF2B8AE9C9F}" srcOrd="1" destOrd="0" presId="urn:microsoft.com/office/officeart/2005/8/layout/vList5"/>
    <dgm:cxn modelId="{2FB8E9D6-1D54-42B4-81E1-3BC72F12123B}" type="presParOf" srcId="{1093165F-323D-4E87-9BEF-B9019A73DE10}" destId="{37D3ECC5-EA9A-4EBF-AF2A-447C5910F313}" srcOrd="2" destOrd="0" presId="urn:microsoft.com/office/officeart/2005/8/layout/vList5"/>
    <dgm:cxn modelId="{5B7B9F7D-7F68-4417-ABC5-9FE3CEC989FB}" type="presParOf" srcId="{37D3ECC5-EA9A-4EBF-AF2A-447C5910F313}" destId="{196007F6-B38A-4DFC-B147-B4BAA7A7437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58E94-4850-4078-B57B-614893A6E618}">
      <dsp:nvSpPr>
        <dsp:cNvPr id="0" name=""/>
        <dsp:cNvSpPr/>
      </dsp:nvSpPr>
      <dsp:spPr>
        <a:xfrm>
          <a:off x="0" y="156605"/>
          <a:ext cx="9144000" cy="1234800"/>
        </a:xfrm>
        <a:prstGeom prst="rect">
          <a:avLst/>
        </a:prstGeom>
        <a:solidFill>
          <a:schemeClr val="accent2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2CBE6-7D55-46A4-ABFE-A2FE484AD0F3}">
      <dsp:nvSpPr>
        <dsp:cNvPr id="0" name=""/>
        <dsp:cNvSpPr/>
      </dsp:nvSpPr>
      <dsp:spPr>
        <a:xfrm>
          <a:off x="429489" y="0"/>
          <a:ext cx="6400800" cy="867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4900" kern="1200" smtClean="0"/>
            <a:t>Coaching </a:t>
          </a:r>
          <a:endParaRPr lang="en-US" sz="4900" kern="1200"/>
        </a:p>
      </dsp:txBody>
      <dsp:txXfrm>
        <a:off x="471828" y="42339"/>
        <a:ext cx="6316122" cy="7826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5B9B7-22EB-4F8C-8A97-95468BA19B46}">
      <dsp:nvSpPr>
        <dsp:cNvPr id="0" name=""/>
        <dsp:cNvSpPr/>
      </dsp:nvSpPr>
      <dsp:spPr>
        <a:xfrm>
          <a:off x="4206239" y="0"/>
          <a:ext cx="6309360" cy="13255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63C614-1DF3-4445-B6F5-0FFCBCA72A00}">
      <dsp:nvSpPr>
        <dsp:cNvPr id="0" name=""/>
        <dsp:cNvSpPr/>
      </dsp:nvSpPr>
      <dsp:spPr>
        <a:xfrm>
          <a:off x="0" y="0"/>
          <a:ext cx="4206240" cy="13255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smtClean="0"/>
            <a:t>Uses of Motivation </a:t>
          </a:r>
          <a:r>
            <a:rPr lang="en-US" sz="3700" kern="1200" smtClean="0"/>
            <a:t/>
          </a:r>
          <a:br>
            <a:rPr lang="en-US" sz="3700" kern="1200" smtClean="0"/>
          </a:br>
          <a:endParaRPr lang="en-US" sz="3700" kern="1200"/>
        </a:p>
      </dsp:txBody>
      <dsp:txXfrm>
        <a:off x="64709" y="64709"/>
        <a:ext cx="4076822" cy="119614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20F01-3820-40F2-BCD6-E8569D707230}">
      <dsp:nvSpPr>
        <dsp:cNvPr id="0" name=""/>
        <dsp:cNvSpPr/>
      </dsp:nvSpPr>
      <dsp:spPr>
        <a:xfrm>
          <a:off x="620420" y="159956"/>
          <a:ext cx="8748715" cy="79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Approaches to Motivate Trainees: </a:t>
          </a:r>
          <a:r>
            <a:rPr lang="en-US" sz="2200" kern="1200" smtClean="0"/>
            <a:t/>
          </a:r>
          <a:br>
            <a:rPr lang="en-US" sz="2200" kern="1200" smtClean="0"/>
          </a:br>
          <a:endParaRPr lang="en-US" sz="2200" kern="1200"/>
        </a:p>
      </dsp:txBody>
      <dsp:txXfrm>
        <a:off x="620420" y="159956"/>
        <a:ext cx="8748715" cy="795337"/>
      </dsp:txXfrm>
    </dsp:sp>
    <dsp:sp modelId="{C991C762-53CC-4C86-BF3F-08B7352E4E60}">
      <dsp:nvSpPr>
        <dsp:cNvPr id="0" name=""/>
        <dsp:cNvSpPr/>
      </dsp:nvSpPr>
      <dsp:spPr>
        <a:xfrm>
          <a:off x="620420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922AA-86EF-4A1A-891D-4278CC078419}">
      <dsp:nvSpPr>
        <dsp:cNvPr id="0" name=""/>
        <dsp:cNvSpPr/>
      </dsp:nvSpPr>
      <dsp:spPr>
        <a:xfrm>
          <a:off x="1955901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B6E73-3487-469B-BECE-5D682C3AA9AA}">
      <dsp:nvSpPr>
        <dsp:cNvPr id="0" name=""/>
        <dsp:cNvSpPr/>
      </dsp:nvSpPr>
      <dsp:spPr>
        <a:xfrm>
          <a:off x="3291382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26DEF-44FA-4121-AEC1-9FC01AFB227B}">
      <dsp:nvSpPr>
        <dsp:cNvPr id="0" name=""/>
        <dsp:cNvSpPr/>
      </dsp:nvSpPr>
      <dsp:spPr>
        <a:xfrm>
          <a:off x="4626864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AF2D4-C34B-4567-A1B5-D4C339BDFE2C}">
      <dsp:nvSpPr>
        <dsp:cNvPr id="0" name=""/>
        <dsp:cNvSpPr/>
      </dsp:nvSpPr>
      <dsp:spPr>
        <a:xfrm>
          <a:off x="5962345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5CF22-52F5-463E-849F-00FA17EF557F}">
      <dsp:nvSpPr>
        <dsp:cNvPr id="0" name=""/>
        <dsp:cNvSpPr/>
      </dsp:nvSpPr>
      <dsp:spPr>
        <a:xfrm>
          <a:off x="7297826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2137F-230E-4F10-8848-0FF8CC025336}">
      <dsp:nvSpPr>
        <dsp:cNvPr id="0" name=""/>
        <dsp:cNvSpPr/>
      </dsp:nvSpPr>
      <dsp:spPr>
        <a:xfrm>
          <a:off x="8633307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521D3-6882-422D-ADF6-17D6C8897B4F}">
      <dsp:nvSpPr>
        <dsp:cNvPr id="0" name=""/>
        <dsp:cNvSpPr/>
      </dsp:nvSpPr>
      <dsp:spPr>
        <a:xfrm>
          <a:off x="3364992" y="1195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Sharing successful story</a:t>
          </a:r>
          <a:endParaRPr lang="en-US" sz="1800" kern="1200"/>
        </a:p>
      </dsp:txBody>
      <dsp:txXfrm>
        <a:off x="3398960" y="35163"/>
        <a:ext cx="3717680" cy="627895"/>
      </dsp:txXfrm>
    </dsp:sp>
    <dsp:sp modelId="{61E4F95F-8A73-45DA-9D1E-416BDCC8D742}">
      <dsp:nvSpPr>
        <dsp:cNvPr id="0" name=""/>
        <dsp:cNvSpPr/>
      </dsp:nvSpPr>
      <dsp:spPr>
        <a:xfrm>
          <a:off x="3364992" y="731818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Encouraging </a:t>
          </a:r>
          <a:endParaRPr lang="en-US" sz="1800" kern="1200"/>
        </a:p>
      </dsp:txBody>
      <dsp:txXfrm>
        <a:off x="3398960" y="765786"/>
        <a:ext cx="3717680" cy="627895"/>
      </dsp:txXfrm>
    </dsp:sp>
    <dsp:sp modelId="{8000DDE8-BE95-48AA-853E-6D9AE4D006EB}">
      <dsp:nvSpPr>
        <dsp:cNvPr id="0" name=""/>
        <dsp:cNvSpPr/>
      </dsp:nvSpPr>
      <dsp:spPr>
        <a:xfrm>
          <a:off x="3364992" y="1462441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Get involve </a:t>
          </a:r>
          <a:endParaRPr lang="en-US" sz="1800" kern="1200"/>
        </a:p>
      </dsp:txBody>
      <dsp:txXfrm>
        <a:off x="3398960" y="1496409"/>
        <a:ext cx="3717680" cy="627895"/>
      </dsp:txXfrm>
    </dsp:sp>
    <dsp:sp modelId="{DB1D755F-DD0A-45E3-82C9-19D754D281E3}">
      <dsp:nvSpPr>
        <dsp:cNvPr id="0" name=""/>
        <dsp:cNvSpPr/>
      </dsp:nvSpPr>
      <dsp:spPr>
        <a:xfrm>
          <a:off x="3364992" y="2193064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Get Creative </a:t>
          </a:r>
          <a:endParaRPr lang="en-US" sz="1800" kern="1200"/>
        </a:p>
      </dsp:txBody>
      <dsp:txXfrm>
        <a:off x="3398960" y="2227032"/>
        <a:ext cx="3717680" cy="627895"/>
      </dsp:txXfrm>
    </dsp:sp>
    <dsp:sp modelId="{2C3ADBD5-887A-4B61-80FC-6A10A103ED7B}">
      <dsp:nvSpPr>
        <dsp:cNvPr id="0" name=""/>
        <dsp:cNvSpPr/>
      </dsp:nvSpPr>
      <dsp:spPr>
        <a:xfrm>
          <a:off x="3364992" y="2923688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Offer incentives </a:t>
          </a:r>
          <a:endParaRPr lang="en-US" sz="1800" kern="1200"/>
        </a:p>
      </dsp:txBody>
      <dsp:txXfrm>
        <a:off x="3398960" y="2957656"/>
        <a:ext cx="3717680" cy="627895"/>
      </dsp:txXfrm>
    </dsp:sp>
    <dsp:sp modelId="{32FCBE11-4A0C-4E63-8E94-CFA1CE153791}">
      <dsp:nvSpPr>
        <dsp:cNvPr id="0" name=""/>
        <dsp:cNvSpPr/>
      </dsp:nvSpPr>
      <dsp:spPr>
        <a:xfrm>
          <a:off x="3364992" y="3654311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Use quotation “A journey of thousands miles start with one step” </a:t>
          </a:r>
          <a:endParaRPr lang="en-US" sz="1800" kern="1200"/>
        </a:p>
      </dsp:txBody>
      <dsp:txXfrm>
        <a:off x="3398960" y="3688279"/>
        <a:ext cx="3717680" cy="62789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4507D-2B24-4AE5-9179-1B2940CEFB37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C776D-E403-4B52-BA76-C1FFDD3CA804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Learning Assessment </a:t>
          </a:r>
          <a:br>
            <a:rPr lang="en-US" sz="3300" kern="1200" smtClean="0"/>
          </a:b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68B8F-9F74-4A93-9C95-F2CF75C11A87}">
      <dsp:nvSpPr>
        <dsp:cNvPr id="0" name=""/>
        <dsp:cNvSpPr/>
      </dsp:nvSpPr>
      <dsp:spPr>
        <a:xfrm>
          <a:off x="0" y="0"/>
          <a:ext cx="9924446" cy="4708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just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Assessment is a systematic process of gathering, interpreting and acting upon data related to students learning and experience for developing a deep understanding of what trainees know, understand and can do with their knowledge because of their education experience. </a:t>
          </a:r>
          <a:endParaRPr lang="en-US" sz="4000" kern="1200" dirty="0"/>
        </a:p>
      </dsp:txBody>
      <dsp:txXfrm>
        <a:off x="229844" y="229844"/>
        <a:ext cx="9464758" cy="424869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73EF7-3DFB-453E-B703-236246E148C1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77C77-5949-409B-BB4B-E741F97560E5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smtClean="0"/>
            <a:t>Types of Assessment </a:t>
          </a:r>
          <a:r>
            <a:rPr lang="en-US" sz="3300" kern="1200" smtClean="0"/>
            <a:t/>
          </a:r>
          <a:br>
            <a:rPr lang="en-US" sz="3300" kern="1200" smtClean="0"/>
          </a:b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B6FA2-44AF-4D84-BAF8-CAFAD88624BB}">
      <dsp:nvSpPr>
        <dsp:cNvPr id="0" name=""/>
        <dsp:cNvSpPr/>
      </dsp:nvSpPr>
      <dsp:spPr>
        <a:xfrm>
          <a:off x="3364992" y="2124"/>
          <a:ext cx="3785616" cy="1402286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smtClean="0"/>
            <a:t>Diagnostic</a:t>
          </a:r>
          <a:endParaRPr lang="en-US" sz="5000" kern="1200"/>
        </a:p>
      </dsp:txBody>
      <dsp:txXfrm>
        <a:off x="3433446" y="70578"/>
        <a:ext cx="3648708" cy="1265378"/>
      </dsp:txXfrm>
    </dsp:sp>
    <dsp:sp modelId="{EFD116FB-5AEA-4A89-9E76-C36687EA6C95}">
      <dsp:nvSpPr>
        <dsp:cNvPr id="0" name=""/>
        <dsp:cNvSpPr/>
      </dsp:nvSpPr>
      <dsp:spPr>
        <a:xfrm>
          <a:off x="3364992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smtClean="0"/>
            <a:t>Formative</a:t>
          </a:r>
          <a:endParaRPr lang="en-US" sz="5000" kern="1200"/>
        </a:p>
      </dsp:txBody>
      <dsp:txXfrm>
        <a:off x="3433446" y="1542979"/>
        <a:ext cx="3648708" cy="1265378"/>
      </dsp:txXfrm>
    </dsp:sp>
    <dsp:sp modelId="{EA9D5BBD-7E8A-40A0-9C44-FDA52903F592}">
      <dsp:nvSpPr>
        <dsp:cNvPr id="0" name=""/>
        <dsp:cNvSpPr/>
      </dsp:nvSpPr>
      <dsp:spPr>
        <a:xfrm>
          <a:off x="3364992" y="2946926"/>
          <a:ext cx="3785616" cy="1402286"/>
        </a:xfrm>
        <a:prstGeom prst="roundRect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b="1" kern="1200" dirty="0" smtClean="0"/>
            <a:t>Summative</a:t>
          </a:r>
          <a:endParaRPr lang="en-US" sz="5000" kern="1200" dirty="0"/>
        </a:p>
      </dsp:txBody>
      <dsp:txXfrm>
        <a:off x="3433446" y="3015380"/>
        <a:ext cx="3648708" cy="126537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64A4E-C267-4E4A-9E48-D266C373920D}">
      <dsp:nvSpPr>
        <dsp:cNvPr id="0" name=""/>
        <dsp:cNvSpPr/>
      </dsp:nvSpPr>
      <dsp:spPr>
        <a:xfrm>
          <a:off x="620420" y="159956"/>
          <a:ext cx="8748715" cy="795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smtClean="0"/>
            <a:t>Classroom Assessment Techniques </a:t>
          </a:r>
          <a:endParaRPr lang="en-US" sz="3600" kern="1200"/>
        </a:p>
      </dsp:txBody>
      <dsp:txXfrm>
        <a:off x="620420" y="159956"/>
        <a:ext cx="8748715" cy="795337"/>
      </dsp:txXfrm>
    </dsp:sp>
    <dsp:sp modelId="{3E4E638C-CE8D-41C7-81CB-705D7ADE9A57}">
      <dsp:nvSpPr>
        <dsp:cNvPr id="0" name=""/>
        <dsp:cNvSpPr/>
      </dsp:nvSpPr>
      <dsp:spPr>
        <a:xfrm>
          <a:off x="620420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EB2D2-D377-4D5F-A542-62F4F9B80911}">
      <dsp:nvSpPr>
        <dsp:cNvPr id="0" name=""/>
        <dsp:cNvSpPr/>
      </dsp:nvSpPr>
      <dsp:spPr>
        <a:xfrm>
          <a:off x="1955901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DF6B0-C6DC-449F-B48E-D5FE9729EB01}">
      <dsp:nvSpPr>
        <dsp:cNvPr id="0" name=""/>
        <dsp:cNvSpPr/>
      </dsp:nvSpPr>
      <dsp:spPr>
        <a:xfrm>
          <a:off x="3291382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AF62E-E366-4719-929D-4A72C0B20040}">
      <dsp:nvSpPr>
        <dsp:cNvPr id="0" name=""/>
        <dsp:cNvSpPr/>
      </dsp:nvSpPr>
      <dsp:spPr>
        <a:xfrm>
          <a:off x="4626864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25E19-1250-4D55-9198-AD32B1B13C0E}">
      <dsp:nvSpPr>
        <dsp:cNvPr id="0" name=""/>
        <dsp:cNvSpPr/>
      </dsp:nvSpPr>
      <dsp:spPr>
        <a:xfrm>
          <a:off x="5962345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C6949-C3FD-4C82-8788-8A651FBD6954}">
      <dsp:nvSpPr>
        <dsp:cNvPr id="0" name=""/>
        <dsp:cNvSpPr/>
      </dsp:nvSpPr>
      <dsp:spPr>
        <a:xfrm>
          <a:off x="7297826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9EA3E-2B57-47C7-B60D-A336638A024D}">
      <dsp:nvSpPr>
        <dsp:cNvPr id="0" name=""/>
        <dsp:cNvSpPr/>
      </dsp:nvSpPr>
      <dsp:spPr>
        <a:xfrm>
          <a:off x="8633307" y="955294"/>
          <a:ext cx="1261872" cy="21031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14F69-98D0-4ADB-9EA9-7848E4E67103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Question and Answer: </a:t>
          </a:r>
          <a:endParaRPr lang="en-US" sz="3000" kern="1200"/>
        </a:p>
      </dsp:txBody>
      <dsp:txXfrm>
        <a:off x="3405805" y="42725"/>
        <a:ext cx="3703990" cy="754434"/>
      </dsp:txXfrm>
    </dsp:sp>
    <dsp:sp modelId="{F5F4B939-2D77-4106-B691-9BC2ACB59B7A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Think-Pair-Share </a:t>
          </a:r>
          <a:endParaRPr lang="en-US" sz="3000" kern="1200"/>
        </a:p>
      </dsp:txBody>
      <dsp:txXfrm>
        <a:off x="3405805" y="920588"/>
        <a:ext cx="3703990" cy="754434"/>
      </dsp:txXfrm>
    </dsp:sp>
    <dsp:sp modelId="{739383C0-741B-464B-B3C4-BBC61FE0D539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Mind Mapping: </a:t>
          </a:r>
          <a:endParaRPr lang="en-US" sz="3000" kern="1200"/>
        </a:p>
      </dsp:txBody>
      <dsp:txXfrm>
        <a:off x="3405805" y="1798451"/>
        <a:ext cx="3703990" cy="754434"/>
      </dsp:txXfrm>
    </dsp:sp>
    <dsp:sp modelId="{2C523BFB-01E8-431E-A248-A30AB5E13348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KWL-Chart </a:t>
          </a:r>
          <a:endParaRPr lang="en-US" sz="3000" kern="1200"/>
        </a:p>
      </dsp:txBody>
      <dsp:txXfrm>
        <a:off x="3405805" y="2676315"/>
        <a:ext cx="3703990" cy="754434"/>
      </dsp:txXfrm>
    </dsp:sp>
    <dsp:sp modelId="{FF0D2F93-193E-45A2-BBAD-11579569FAC8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Others </a:t>
          </a:r>
          <a:endParaRPr lang="en-US" sz="3000" kern="1200"/>
        </a:p>
      </dsp:txBody>
      <dsp:txXfrm>
        <a:off x="3405805" y="3554178"/>
        <a:ext cx="3703990" cy="754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AD31E-50D2-4E76-A8BC-5D7CC55DE6AB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E0F5A-557A-4C40-8BD0-D1D7606C6B68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Coaching</a:t>
          </a: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2C729-D4D3-4509-9B78-D27D265FC31F}">
      <dsp:nvSpPr>
        <dsp:cNvPr id="0" name=""/>
        <dsp:cNvSpPr/>
      </dsp:nvSpPr>
      <dsp:spPr>
        <a:xfrm>
          <a:off x="76843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Coaching is a process where a coach supports a </a:t>
          </a:r>
          <a:r>
            <a:rPr lang="en-US" sz="3600" kern="1200" dirty="0" err="1" smtClean="0"/>
            <a:t>coachee</a:t>
          </a:r>
          <a:r>
            <a:rPr lang="en-US" sz="3600" kern="1200" dirty="0" smtClean="0"/>
            <a:t> to make a change, learn something new or achieve goals. </a:t>
          </a:r>
          <a:endParaRPr lang="en-US" sz="3600" kern="1200" dirty="0"/>
        </a:p>
      </dsp:txBody>
      <dsp:txXfrm>
        <a:off x="261642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9BCC4-15B5-4CFC-AF1C-44B4DBA2FE63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FA8F7-A119-4F2E-8C3D-596C6D5145D3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smtClean="0"/>
            <a:t>How does Coaching work? </a:t>
          </a:r>
          <a:r>
            <a:rPr lang="en-US" sz="3300" kern="1200" smtClean="0"/>
            <a:t/>
          </a:r>
          <a:br>
            <a:rPr lang="en-US" sz="3300" kern="1200" smtClean="0"/>
          </a:b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90CD3-899F-418B-B02E-3B60FE37EC72}">
      <dsp:nvSpPr>
        <dsp:cNvPr id="0" name=""/>
        <dsp:cNvSpPr/>
      </dsp:nvSpPr>
      <dsp:spPr>
        <a:xfrm>
          <a:off x="3364992" y="1912"/>
          <a:ext cx="3785616" cy="836060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Committed listening 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3405805" y="42725"/>
        <a:ext cx="3703990" cy="754434"/>
      </dsp:txXfrm>
    </dsp:sp>
    <dsp:sp modelId="{B93881F5-8241-4E2F-9D0B-71D70430C8F2}">
      <dsp:nvSpPr>
        <dsp:cNvPr id="0" name=""/>
        <dsp:cNvSpPr/>
      </dsp:nvSpPr>
      <dsp:spPr>
        <a:xfrm>
          <a:off x="3364992" y="879775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Paraphrasing </a:t>
          </a:r>
          <a:r>
            <a:rPr lang="en-US" sz="2400" kern="1200" smtClean="0"/>
            <a:t> </a:t>
          </a:r>
          <a:endParaRPr lang="en-US" sz="2400" kern="1200"/>
        </a:p>
      </dsp:txBody>
      <dsp:txXfrm>
        <a:off x="3405805" y="920588"/>
        <a:ext cx="3703990" cy="754434"/>
      </dsp:txXfrm>
    </dsp:sp>
    <dsp:sp modelId="{8AF49088-4995-4390-93C7-E2E8DE9FF89B}">
      <dsp:nvSpPr>
        <dsp:cNvPr id="0" name=""/>
        <dsp:cNvSpPr/>
      </dsp:nvSpPr>
      <dsp:spPr>
        <a:xfrm>
          <a:off x="3364992" y="1757638"/>
          <a:ext cx="3785616" cy="83606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Presuming</a:t>
          </a:r>
          <a:r>
            <a:rPr lang="en-US" sz="2400" kern="1200" smtClean="0"/>
            <a:t> </a:t>
          </a:r>
          <a:endParaRPr lang="en-US" sz="2400" kern="1200"/>
        </a:p>
      </dsp:txBody>
      <dsp:txXfrm>
        <a:off x="3405805" y="1798451"/>
        <a:ext cx="3703990" cy="754434"/>
      </dsp:txXfrm>
    </dsp:sp>
    <dsp:sp modelId="{3680CDC3-492F-42E5-B57D-E80E1BDB6256}">
      <dsp:nvSpPr>
        <dsp:cNvPr id="0" name=""/>
        <dsp:cNvSpPr/>
      </dsp:nvSpPr>
      <dsp:spPr>
        <a:xfrm>
          <a:off x="3364992" y="2635502"/>
          <a:ext cx="3785616" cy="83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Asking Powerful Questions</a:t>
          </a:r>
          <a:r>
            <a:rPr lang="en-US" sz="2400" kern="1200" smtClean="0"/>
            <a:t> </a:t>
          </a:r>
          <a:endParaRPr lang="en-US" sz="2400" kern="1200"/>
        </a:p>
      </dsp:txBody>
      <dsp:txXfrm>
        <a:off x="3405805" y="2676315"/>
        <a:ext cx="3703990" cy="754434"/>
      </dsp:txXfrm>
    </dsp:sp>
    <dsp:sp modelId="{7247642C-D45C-4D57-9166-6ED6FECE62D3}">
      <dsp:nvSpPr>
        <dsp:cNvPr id="0" name=""/>
        <dsp:cNvSpPr/>
      </dsp:nvSpPr>
      <dsp:spPr>
        <a:xfrm>
          <a:off x="3364992" y="3513365"/>
          <a:ext cx="3785616" cy="83606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Feeding back</a:t>
          </a:r>
          <a:r>
            <a:rPr lang="en-US" sz="2400" kern="1200" smtClean="0"/>
            <a:t>: </a:t>
          </a:r>
          <a:endParaRPr lang="en-US" sz="2400" kern="1200"/>
        </a:p>
      </dsp:txBody>
      <dsp:txXfrm>
        <a:off x="3405805" y="3554178"/>
        <a:ext cx="3703990" cy="7544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532BB-0ED8-4787-8893-C612EA1DCAD3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28F3B-F968-437D-9B91-A4871AE7929A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Motivation of Learners </a:t>
          </a:r>
          <a:br>
            <a:rPr lang="en-US" sz="3300" kern="1200" smtClean="0"/>
          </a:b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AA87BA-524F-4A06-9C27-9B033272A94F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Motivation is the process that initiates, guides, and maintains goal-oriented behaviors. </a:t>
          </a:r>
          <a:endParaRPr lang="en-US" sz="3900" kern="1200" dirty="0"/>
        </a:p>
      </dsp:txBody>
      <dsp:txXfrm>
        <a:off x="184799" y="184799"/>
        <a:ext cx="3416018" cy="39817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94A9C-C905-4828-9EA5-58852D032096}">
      <dsp:nvSpPr>
        <dsp:cNvPr id="0" name=""/>
        <dsp:cNvSpPr/>
      </dsp:nvSpPr>
      <dsp:spPr>
        <a:xfrm>
          <a:off x="0" y="49052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C985A-97B3-4E1D-A4A5-70C3C7ACE49B}">
      <dsp:nvSpPr>
        <dsp:cNvPr id="0" name=""/>
        <dsp:cNvSpPr/>
      </dsp:nvSpPr>
      <dsp:spPr>
        <a:xfrm>
          <a:off x="525780" y="3441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smtClean="0"/>
            <a:t>Types of Motivation </a:t>
          </a:r>
          <a:r>
            <a:rPr lang="en-US" sz="3300" kern="1200" smtClean="0"/>
            <a:t/>
          </a:r>
          <a:br>
            <a:rPr lang="en-US" sz="3300" kern="1200" smtClean="0"/>
          </a:br>
          <a:endParaRPr lang="en-US" sz="3300" kern="1200"/>
        </a:p>
      </dsp:txBody>
      <dsp:txXfrm>
        <a:off x="573335" y="50996"/>
        <a:ext cx="7265810" cy="879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DF192-D770-4BF0-8C5D-BFFC7E4528D2}">
      <dsp:nvSpPr>
        <dsp:cNvPr id="0" name=""/>
        <dsp:cNvSpPr/>
      </dsp:nvSpPr>
      <dsp:spPr>
        <a:xfrm>
          <a:off x="3364992" y="53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smtClean="0"/>
            <a:t>Extrinsic motivations </a:t>
          </a:r>
          <a:endParaRPr lang="en-US" sz="4900" kern="1200"/>
        </a:p>
      </dsp:txBody>
      <dsp:txXfrm>
        <a:off x="3468606" y="103667"/>
        <a:ext cx="3578388" cy="1915324"/>
      </dsp:txXfrm>
    </dsp:sp>
    <dsp:sp modelId="{196007F6-B38A-4DFC-B147-B4BAA7A74371}">
      <dsp:nvSpPr>
        <dsp:cNvPr id="0" name=""/>
        <dsp:cNvSpPr/>
      </dsp:nvSpPr>
      <dsp:spPr>
        <a:xfrm>
          <a:off x="3364992" y="2228732"/>
          <a:ext cx="3785616" cy="21225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smtClean="0"/>
            <a:t>Intrinsic motivations</a:t>
          </a:r>
          <a:endParaRPr lang="en-US" sz="4900" kern="1200"/>
        </a:p>
      </dsp:txBody>
      <dsp:txXfrm>
        <a:off x="3468606" y="2332346"/>
        <a:ext cx="3578388" cy="1915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7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6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7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6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0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4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6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2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3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0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8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C591-5AB9-4359-9746-379C2F1E5BB1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E2B1A-9DF9-440D-AA3A-715D3575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0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8810037"/>
              </p:ext>
            </p:extLst>
          </p:nvPr>
        </p:nvGraphicFramePr>
        <p:xfrm>
          <a:off x="1524000" y="1514764"/>
          <a:ext cx="9144000" cy="140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6004754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725895"/>
              </p:ext>
            </p:extLst>
          </p:nvPr>
        </p:nvGraphicFramePr>
        <p:xfrm>
          <a:off x="838200" y="1468582"/>
          <a:ext cx="10515600" cy="4708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6088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572334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0314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8055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6657992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1233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01392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8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031136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1709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97147" y="2170545"/>
            <a:ext cx="4958052" cy="329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3856" y="1865746"/>
            <a:ext cx="9172580" cy="250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24108060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1612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404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3382" y="637308"/>
            <a:ext cx="6933366" cy="513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54649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171186"/>
              </p:ext>
            </p:extLst>
          </p:nvPr>
        </p:nvGraphicFramePr>
        <p:xfrm>
          <a:off x="745836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7819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546812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775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0976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0202290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</a:t>
            </a:r>
            <a:r>
              <a:rPr lang="en-US" dirty="0"/>
              <a:t>of motivation include: </a:t>
            </a:r>
          </a:p>
          <a:p>
            <a:r>
              <a:rPr lang="en-US" dirty="0" smtClean="0"/>
              <a:t>Help </a:t>
            </a:r>
            <a:r>
              <a:rPr lang="en-US" dirty="0"/>
              <a:t>improve the efficiency of people as they work toward goals </a:t>
            </a:r>
          </a:p>
          <a:p>
            <a:r>
              <a:rPr lang="en-US" dirty="0" smtClean="0"/>
              <a:t>Help </a:t>
            </a:r>
            <a:r>
              <a:rPr lang="en-US" dirty="0"/>
              <a:t>people take action </a:t>
            </a:r>
          </a:p>
          <a:p>
            <a:r>
              <a:rPr lang="en-US" dirty="0" smtClean="0"/>
              <a:t>Encourage </a:t>
            </a:r>
            <a:r>
              <a:rPr lang="en-US" dirty="0"/>
              <a:t>people to engage in health-oriented behaviors </a:t>
            </a:r>
            <a:endParaRPr lang="en-US" dirty="0" smtClean="0"/>
          </a:p>
          <a:p>
            <a:r>
              <a:rPr lang="en-US" dirty="0" smtClean="0"/>
              <a:t>Help </a:t>
            </a:r>
            <a:r>
              <a:rPr lang="en-US" dirty="0"/>
              <a:t>people avoid unhealthy </a:t>
            </a:r>
            <a:r>
              <a:rPr lang="en-US" dirty="0" smtClean="0"/>
              <a:t>behaviors </a:t>
            </a:r>
            <a:r>
              <a:rPr lang="en-US" dirty="0"/>
              <a:t>such as risk-taking and addiction </a:t>
            </a:r>
          </a:p>
          <a:p>
            <a:r>
              <a:rPr lang="en-US" dirty="0" smtClean="0"/>
              <a:t>Help </a:t>
            </a:r>
            <a:r>
              <a:rPr lang="en-US" dirty="0"/>
              <a:t>people feel more in control of their lives </a:t>
            </a:r>
          </a:p>
          <a:p>
            <a:r>
              <a:rPr lang="en-US" dirty="0" smtClean="0"/>
              <a:t>Improve </a:t>
            </a:r>
            <a:r>
              <a:rPr lang="en-US" dirty="0"/>
              <a:t>overall well-being and happiness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0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170374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505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15265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208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7</cp:revision>
  <dcterms:created xsi:type="dcterms:W3CDTF">2021-12-23T02:47:02Z</dcterms:created>
  <dcterms:modified xsi:type="dcterms:W3CDTF">2023-09-14T04:37:05Z</dcterms:modified>
</cp:coreProperties>
</file>