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4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5.xml" ContentType="application/vnd.openxmlformats-officedocument.presentationml.tag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6.xml" ContentType="application/vnd.openxmlformats-officedocument.presentationml.tags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7.xml" ContentType="application/vnd.openxmlformats-officedocument.presentationml.tags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tags/tag8.xml" ContentType="application/vnd.openxmlformats-officedocument.presentationml.tags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tags/tag9.xml" ContentType="application/vnd.openxmlformats-officedocument.presentationml.tags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tags/tag10.xml" ContentType="application/vnd.openxmlformats-officedocument.presentationml.tags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tags/tag11.xml" ContentType="application/vnd.openxmlformats-officedocument.presentationml.tags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tags/tag12.xml" ContentType="application/vnd.openxmlformats-officedocument.presentationml.tags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tags/tag13.xml" ContentType="application/vnd.openxmlformats-officedocument.presentationml.tags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tags/tag14.xml" ContentType="application/vnd.openxmlformats-officedocument.presentationml.tags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tags/tag15.xml" ContentType="application/vnd.openxmlformats-officedocument.presentationml.tags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tags/tag16.xml" ContentType="application/vnd.openxmlformats-officedocument.presentationml.tags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ppt/diagrams/data41.xml" ContentType="application/vnd.openxmlformats-officedocument.drawingml.diagramData+xml"/>
  <Override PartName="/ppt/diagrams/layout41.xml" ContentType="application/vnd.openxmlformats-officedocument.drawingml.diagramLayout+xml"/>
  <Override PartName="/ppt/diagrams/quickStyle41.xml" ContentType="application/vnd.openxmlformats-officedocument.drawingml.diagramStyle+xml"/>
  <Override PartName="/ppt/diagrams/colors41.xml" ContentType="application/vnd.openxmlformats-officedocument.drawingml.diagramColors+xml"/>
  <Override PartName="/ppt/diagrams/drawing41.xml" ContentType="application/vnd.ms-office.drawingml.diagramDrawing+xml"/>
  <Override PartName="/ppt/diagrams/data42.xml" ContentType="application/vnd.openxmlformats-officedocument.drawingml.diagramData+xml"/>
  <Override PartName="/ppt/diagrams/layout42.xml" ContentType="application/vnd.openxmlformats-officedocument.drawingml.diagramLayout+xml"/>
  <Override PartName="/ppt/diagrams/quickStyle42.xml" ContentType="application/vnd.openxmlformats-officedocument.drawingml.diagramStyle+xml"/>
  <Override PartName="/ppt/diagrams/colors42.xml" ContentType="application/vnd.openxmlformats-officedocument.drawingml.diagramColors+xml"/>
  <Override PartName="/ppt/diagrams/drawing42.xml" ContentType="application/vnd.ms-office.drawingml.diagramDrawing+xml"/>
  <Override PartName="/ppt/tags/tag17.xml" ContentType="application/vnd.openxmlformats-officedocument.presentationml.tags+xml"/>
  <Override PartName="/ppt/diagrams/data43.xml" ContentType="application/vnd.openxmlformats-officedocument.drawingml.diagramData+xml"/>
  <Override PartName="/ppt/diagrams/layout43.xml" ContentType="application/vnd.openxmlformats-officedocument.drawingml.diagramLayout+xml"/>
  <Override PartName="/ppt/diagrams/quickStyle43.xml" ContentType="application/vnd.openxmlformats-officedocument.drawingml.diagramStyle+xml"/>
  <Override PartName="/ppt/diagrams/colors43.xml" ContentType="application/vnd.openxmlformats-officedocument.drawingml.diagramColors+xml"/>
  <Override PartName="/ppt/diagrams/drawing43.xml" ContentType="application/vnd.ms-office.drawingml.diagramDrawing+xml"/>
  <Override PartName="/ppt/diagrams/data44.xml" ContentType="application/vnd.openxmlformats-officedocument.drawingml.diagramData+xml"/>
  <Override PartName="/ppt/diagrams/layout44.xml" ContentType="application/vnd.openxmlformats-officedocument.drawingml.diagramLayout+xml"/>
  <Override PartName="/ppt/diagrams/quickStyle44.xml" ContentType="application/vnd.openxmlformats-officedocument.drawingml.diagramStyle+xml"/>
  <Override PartName="/ppt/diagrams/colors44.xml" ContentType="application/vnd.openxmlformats-officedocument.drawingml.diagramColors+xml"/>
  <Override PartName="/ppt/diagrams/drawing44.xml" ContentType="application/vnd.ms-office.drawingml.diagramDrawing+xml"/>
  <Override PartName="/ppt/diagrams/data45.xml" ContentType="application/vnd.openxmlformats-officedocument.drawingml.diagramData+xml"/>
  <Override PartName="/ppt/diagrams/layout45.xml" ContentType="application/vnd.openxmlformats-officedocument.drawingml.diagramLayout+xml"/>
  <Override PartName="/ppt/diagrams/quickStyle45.xml" ContentType="application/vnd.openxmlformats-officedocument.drawingml.diagramStyle+xml"/>
  <Override PartName="/ppt/diagrams/colors45.xml" ContentType="application/vnd.openxmlformats-officedocument.drawingml.diagramColors+xml"/>
  <Override PartName="/ppt/diagrams/drawing45.xml" ContentType="application/vnd.ms-office.drawingml.diagramDrawing+xml"/>
  <Override PartName="/ppt/diagrams/data46.xml" ContentType="application/vnd.openxmlformats-officedocument.drawingml.diagramData+xml"/>
  <Override PartName="/ppt/diagrams/layout46.xml" ContentType="application/vnd.openxmlformats-officedocument.drawingml.diagramLayout+xml"/>
  <Override PartName="/ppt/diagrams/quickStyle46.xml" ContentType="application/vnd.openxmlformats-officedocument.drawingml.diagramStyle+xml"/>
  <Override PartName="/ppt/diagrams/colors46.xml" ContentType="application/vnd.openxmlformats-officedocument.drawingml.diagramColors+xml"/>
  <Override PartName="/ppt/diagrams/drawing46.xml" ContentType="application/vnd.ms-office.drawingml.diagramDrawing+xml"/>
  <Override PartName="/ppt/diagrams/data47.xml" ContentType="application/vnd.openxmlformats-officedocument.drawingml.diagramData+xml"/>
  <Override PartName="/ppt/diagrams/layout47.xml" ContentType="application/vnd.openxmlformats-officedocument.drawingml.diagramLayout+xml"/>
  <Override PartName="/ppt/diagrams/quickStyle47.xml" ContentType="application/vnd.openxmlformats-officedocument.drawingml.diagramStyle+xml"/>
  <Override PartName="/ppt/diagrams/colors47.xml" ContentType="application/vnd.openxmlformats-officedocument.drawingml.diagramColors+xml"/>
  <Override PartName="/ppt/diagrams/drawing47.xml" ContentType="application/vnd.ms-office.drawingml.diagramDrawing+xml"/>
  <Override PartName="/ppt/diagrams/data48.xml" ContentType="application/vnd.openxmlformats-officedocument.drawingml.diagramData+xml"/>
  <Override PartName="/ppt/diagrams/layout48.xml" ContentType="application/vnd.openxmlformats-officedocument.drawingml.diagramLayout+xml"/>
  <Override PartName="/ppt/diagrams/quickStyle48.xml" ContentType="application/vnd.openxmlformats-officedocument.drawingml.diagramStyle+xml"/>
  <Override PartName="/ppt/diagrams/colors48.xml" ContentType="application/vnd.openxmlformats-officedocument.drawingml.diagramColors+xml"/>
  <Override PartName="/ppt/diagrams/drawing48.xml" ContentType="application/vnd.ms-office.drawingml.diagramDrawing+xml"/>
  <Override PartName="/ppt/diagrams/data49.xml" ContentType="application/vnd.openxmlformats-officedocument.drawingml.diagramData+xml"/>
  <Override PartName="/ppt/diagrams/layout49.xml" ContentType="application/vnd.openxmlformats-officedocument.drawingml.diagramLayout+xml"/>
  <Override PartName="/ppt/diagrams/quickStyle49.xml" ContentType="application/vnd.openxmlformats-officedocument.drawingml.diagramStyle+xml"/>
  <Override PartName="/ppt/diagrams/colors49.xml" ContentType="application/vnd.openxmlformats-officedocument.drawingml.diagramColors+xml"/>
  <Override PartName="/ppt/diagrams/drawing49.xml" ContentType="application/vnd.ms-office.drawingml.diagramDrawing+xml"/>
  <Override PartName="/ppt/diagrams/data50.xml" ContentType="application/vnd.openxmlformats-officedocument.drawingml.diagramData+xml"/>
  <Override PartName="/ppt/diagrams/layout50.xml" ContentType="application/vnd.openxmlformats-officedocument.drawingml.diagramLayout+xml"/>
  <Override PartName="/ppt/diagrams/quickStyle50.xml" ContentType="application/vnd.openxmlformats-officedocument.drawingml.diagramStyle+xml"/>
  <Override PartName="/ppt/diagrams/colors50.xml" ContentType="application/vnd.openxmlformats-officedocument.drawingml.diagramColors+xml"/>
  <Override PartName="/ppt/diagrams/drawing50.xml" ContentType="application/vnd.ms-office.drawingml.diagramDrawing+xml"/>
  <Override PartName="/ppt/diagrams/data51.xml" ContentType="application/vnd.openxmlformats-officedocument.drawingml.diagramData+xml"/>
  <Override PartName="/ppt/diagrams/layout51.xml" ContentType="application/vnd.openxmlformats-officedocument.drawingml.diagramLayout+xml"/>
  <Override PartName="/ppt/diagrams/quickStyle51.xml" ContentType="application/vnd.openxmlformats-officedocument.drawingml.diagramStyle+xml"/>
  <Override PartName="/ppt/diagrams/colors51.xml" ContentType="application/vnd.openxmlformats-officedocument.drawingml.diagramColors+xml"/>
  <Override PartName="/ppt/diagrams/drawing51.xml" ContentType="application/vnd.ms-office.drawingml.diagramDrawing+xml"/>
  <Override PartName="/ppt/tags/tag18.xml" ContentType="application/vnd.openxmlformats-officedocument.presentationml.tags+xml"/>
  <Override PartName="/ppt/diagrams/data52.xml" ContentType="application/vnd.openxmlformats-officedocument.drawingml.diagramData+xml"/>
  <Override PartName="/ppt/diagrams/layout52.xml" ContentType="application/vnd.openxmlformats-officedocument.drawingml.diagramLayout+xml"/>
  <Override PartName="/ppt/diagrams/quickStyle52.xml" ContentType="application/vnd.openxmlformats-officedocument.drawingml.diagramStyle+xml"/>
  <Override PartName="/ppt/diagrams/colors52.xml" ContentType="application/vnd.openxmlformats-officedocument.drawingml.diagramColors+xml"/>
  <Override PartName="/ppt/diagrams/drawing5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5"/>
  </p:notesMasterIdLst>
  <p:sldIdLst>
    <p:sldId id="294" r:id="rId2"/>
    <p:sldId id="279" r:id="rId3"/>
    <p:sldId id="257" r:id="rId4"/>
    <p:sldId id="295" r:id="rId5"/>
    <p:sldId id="317" r:id="rId6"/>
    <p:sldId id="296" r:id="rId7"/>
    <p:sldId id="298" r:id="rId8"/>
    <p:sldId id="299" r:id="rId9"/>
    <p:sldId id="300" r:id="rId10"/>
    <p:sldId id="301" r:id="rId11"/>
    <p:sldId id="293" r:id="rId12"/>
    <p:sldId id="303" r:id="rId13"/>
    <p:sldId id="308" r:id="rId14"/>
    <p:sldId id="309" r:id="rId15"/>
    <p:sldId id="310" r:id="rId16"/>
    <p:sldId id="311" r:id="rId17"/>
    <p:sldId id="312" r:id="rId18"/>
    <p:sldId id="313" r:id="rId19"/>
    <p:sldId id="314" r:id="rId20"/>
    <p:sldId id="315" r:id="rId21"/>
    <p:sldId id="288" r:id="rId22"/>
    <p:sldId id="277" r:id="rId23"/>
    <p:sldId id="316" r:id="rId24"/>
  </p:sldIdLst>
  <p:sldSz cx="12192000" cy="6858000"/>
  <p:notesSz cx="6858000" cy="9144000"/>
  <p:custDataLst>
    <p:tags r:id="rId2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79" autoAdjust="0"/>
    <p:restoredTop sz="94660"/>
  </p:normalViewPr>
  <p:slideViewPr>
    <p:cSldViewPr snapToGrid="0">
      <p:cViewPr varScale="1">
        <p:scale>
          <a:sx n="68" d="100"/>
          <a:sy n="68" d="100"/>
        </p:scale>
        <p:origin x="43" y="4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C9AA91-A5C0-45A8-BF24-CFBD4B38963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1A50CEA-289F-469D-8663-424ED3FDA7E2}">
      <dgm:prSet custT="1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pPr rtl="0"/>
          <a:r>
            <a:rPr lang="en-US" sz="5400" b="1" baseline="0" dirty="0" smtClean="0"/>
            <a:t>Objective</a:t>
          </a:r>
          <a:endParaRPr lang="en-US" sz="5400" b="1" dirty="0"/>
        </a:p>
      </dgm:t>
    </dgm:pt>
    <dgm:pt modelId="{10001753-1940-4845-85CC-462893965C8A}" type="parTrans" cxnId="{F850D32D-1F14-4DF6-9009-E892AD0BEB21}">
      <dgm:prSet/>
      <dgm:spPr/>
      <dgm:t>
        <a:bodyPr/>
        <a:lstStyle/>
        <a:p>
          <a:endParaRPr lang="en-US"/>
        </a:p>
      </dgm:t>
    </dgm:pt>
    <dgm:pt modelId="{D1FF2D23-C883-47D0-9303-B9DF9C77EF69}" type="sibTrans" cxnId="{F850D32D-1F14-4DF6-9009-E892AD0BEB21}">
      <dgm:prSet/>
      <dgm:spPr/>
      <dgm:t>
        <a:bodyPr/>
        <a:lstStyle/>
        <a:p>
          <a:endParaRPr lang="en-US"/>
        </a:p>
      </dgm:t>
    </dgm:pt>
    <dgm:pt modelId="{9ADB7432-528B-4CF8-A9E8-21D5BD0A6FB1}" type="pres">
      <dgm:prSet presAssocID="{61C9AA91-A5C0-45A8-BF24-CFBD4B38963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2A1D272-961E-480B-802E-3F56E9BEEF05}" type="pres">
      <dgm:prSet presAssocID="{71A50CEA-289F-469D-8663-424ED3FDA7E2}" presName="parentLin" presStyleCnt="0"/>
      <dgm:spPr/>
    </dgm:pt>
    <dgm:pt modelId="{A6535995-B225-412E-9675-AA99912C11AA}" type="pres">
      <dgm:prSet presAssocID="{71A50CEA-289F-469D-8663-424ED3FDA7E2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6633BE82-A2D5-4871-93A7-DFD9963B49DA}" type="pres">
      <dgm:prSet presAssocID="{71A50CEA-289F-469D-8663-424ED3FDA7E2}" presName="parentText" presStyleLbl="node1" presStyleIdx="0" presStyleCnt="1" custLinFactX="23844" custLinFactNeighborX="100000" custLinFactNeighborY="2716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7516C5-C97E-4D28-89B0-6E5DA3B39249}" type="pres">
      <dgm:prSet presAssocID="{71A50CEA-289F-469D-8663-424ED3FDA7E2}" presName="negativeSpace" presStyleCnt="0"/>
      <dgm:spPr/>
    </dgm:pt>
    <dgm:pt modelId="{6FCF190A-19D3-42F9-A5C3-B97AB172D87E}" type="pres">
      <dgm:prSet presAssocID="{71A50CEA-289F-469D-8663-424ED3FDA7E2}" presName="childText" presStyleLbl="conFgAcc1" presStyleIdx="0" presStyleCnt="1" custLinFactNeighborX="1225" custLinFactNeighborY="16407">
        <dgm:presLayoutVars>
          <dgm:bulletEnabled val="1"/>
        </dgm:presLayoutVars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</dgm:ptLst>
  <dgm:cxnLst>
    <dgm:cxn modelId="{ADAFDC04-DF57-481E-980D-6ADA41F1F63B}" type="presOf" srcId="{71A50CEA-289F-469D-8663-424ED3FDA7E2}" destId="{6633BE82-A2D5-4871-93A7-DFD9963B49DA}" srcOrd="1" destOrd="0" presId="urn:microsoft.com/office/officeart/2005/8/layout/list1"/>
    <dgm:cxn modelId="{F850D32D-1F14-4DF6-9009-E892AD0BEB21}" srcId="{61C9AA91-A5C0-45A8-BF24-CFBD4B389637}" destId="{71A50CEA-289F-469D-8663-424ED3FDA7E2}" srcOrd="0" destOrd="0" parTransId="{10001753-1940-4845-85CC-462893965C8A}" sibTransId="{D1FF2D23-C883-47D0-9303-B9DF9C77EF69}"/>
    <dgm:cxn modelId="{996BE93E-0B4F-41EA-AB54-3E6FF66AA47F}" type="presOf" srcId="{71A50CEA-289F-469D-8663-424ED3FDA7E2}" destId="{A6535995-B225-412E-9675-AA99912C11AA}" srcOrd="0" destOrd="0" presId="urn:microsoft.com/office/officeart/2005/8/layout/list1"/>
    <dgm:cxn modelId="{76D0FE5E-D461-4219-9848-FB7A1AF4DF02}" type="presOf" srcId="{61C9AA91-A5C0-45A8-BF24-CFBD4B389637}" destId="{9ADB7432-528B-4CF8-A9E8-21D5BD0A6FB1}" srcOrd="0" destOrd="0" presId="urn:microsoft.com/office/officeart/2005/8/layout/list1"/>
    <dgm:cxn modelId="{A7634B0C-07D5-4E36-9127-3B37E7CB12DA}" type="presParOf" srcId="{9ADB7432-528B-4CF8-A9E8-21D5BD0A6FB1}" destId="{C2A1D272-961E-480B-802E-3F56E9BEEF05}" srcOrd="0" destOrd="0" presId="urn:microsoft.com/office/officeart/2005/8/layout/list1"/>
    <dgm:cxn modelId="{3E25B7E4-2696-4EE8-94F5-8E0A3E297AF2}" type="presParOf" srcId="{C2A1D272-961E-480B-802E-3F56E9BEEF05}" destId="{A6535995-B225-412E-9675-AA99912C11AA}" srcOrd="0" destOrd="0" presId="urn:microsoft.com/office/officeart/2005/8/layout/list1"/>
    <dgm:cxn modelId="{E9EC884E-EF12-478A-AEE9-7F9F7BC45AB7}" type="presParOf" srcId="{C2A1D272-961E-480B-802E-3F56E9BEEF05}" destId="{6633BE82-A2D5-4871-93A7-DFD9963B49DA}" srcOrd="1" destOrd="0" presId="urn:microsoft.com/office/officeart/2005/8/layout/list1"/>
    <dgm:cxn modelId="{4B6BF153-6AA2-4706-BB80-91A7AE8A7470}" type="presParOf" srcId="{9ADB7432-528B-4CF8-A9E8-21D5BD0A6FB1}" destId="{557516C5-C97E-4D28-89B0-6E5DA3B39249}" srcOrd="1" destOrd="0" presId="urn:microsoft.com/office/officeart/2005/8/layout/list1"/>
    <dgm:cxn modelId="{FD5B8F50-8E5A-4269-8A1B-B2B21F2CA5DF}" type="presParOf" srcId="{9ADB7432-528B-4CF8-A9E8-21D5BD0A6FB1}" destId="{6FCF190A-19D3-42F9-A5C3-B97AB172D87E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8AFCADC-8CCC-4ADF-B9DD-5E545B8A925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52B00D6-E602-4B4A-BF28-3AF44506CBA1}" type="pres">
      <dgm:prSet presAssocID="{B8AFCADC-8CCC-4ADF-B9DD-5E545B8A925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AE34BB10-9AE2-4525-A8D9-5EC8A183EC3E}" type="presOf" srcId="{B8AFCADC-8CCC-4ADF-B9DD-5E545B8A9250}" destId="{652B00D6-E602-4B4A-BF28-3AF44506CBA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FB1540D-1BA3-43A9-88F7-47F8A873011D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6DC9192-6087-4813-B3FF-29EC9CC3F80B}" type="pres">
      <dgm:prSet presAssocID="{AFB1540D-1BA3-43A9-88F7-47F8A873011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25631FCB-9D67-4BD8-8C66-874B425414A7}" type="presOf" srcId="{AFB1540D-1BA3-43A9-88F7-47F8A873011D}" destId="{B6DC9192-6087-4813-B3FF-29EC9CC3F80B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168F360-00CF-4450-B003-A5EA174A64B6}" type="doc">
      <dgm:prSet loTypeId="urn:microsoft.com/office/officeart/2005/8/layout/list1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A7745FA-C9FB-42A8-A0AF-627024CA0CFD}">
      <dgm:prSet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n-US" baseline="0" dirty="0" smtClean="0"/>
            <a:t>Findings</a:t>
          </a:r>
          <a:endParaRPr lang="en-US" dirty="0"/>
        </a:p>
      </dgm:t>
    </dgm:pt>
    <dgm:pt modelId="{E3F6FA05-893D-46D5-AF80-B874C04F0CC7}" type="parTrans" cxnId="{A72AD2C2-D7F3-4226-9F4D-4BB587FF1CDD}">
      <dgm:prSet/>
      <dgm:spPr/>
      <dgm:t>
        <a:bodyPr/>
        <a:lstStyle/>
        <a:p>
          <a:endParaRPr lang="en-US"/>
        </a:p>
      </dgm:t>
    </dgm:pt>
    <dgm:pt modelId="{556A8BB5-55E0-4ED5-A6CD-69C427307C07}" type="sibTrans" cxnId="{A72AD2C2-D7F3-4226-9F4D-4BB587FF1CDD}">
      <dgm:prSet/>
      <dgm:spPr/>
      <dgm:t>
        <a:bodyPr/>
        <a:lstStyle/>
        <a:p>
          <a:endParaRPr lang="en-US"/>
        </a:p>
      </dgm:t>
    </dgm:pt>
    <dgm:pt modelId="{4AEF2A7F-1BBE-4961-A8D0-0C4B4FAE292A}" type="pres">
      <dgm:prSet presAssocID="{F168F360-00CF-4450-B003-A5EA174A64B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0AD977C-42BD-440E-9862-4579688AD93B}" type="pres">
      <dgm:prSet presAssocID="{1A7745FA-C9FB-42A8-A0AF-627024CA0CFD}" presName="parentLin" presStyleCnt="0"/>
      <dgm:spPr/>
    </dgm:pt>
    <dgm:pt modelId="{D49B6069-00BE-4B3B-8F20-887E60FF2C2C}" type="pres">
      <dgm:prSet presAssocID="{1A7745FA-C9FB-42A8-A0AF-627024CA0CFD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DD85ED41-FD3B-4AB3-991E-9063877A01AE}" type="pres">
      <dgm:prSet presAssocID="{1A7745FA-C9FB-42A8-A0AF-627024CA0CFD}" presName="parentText" presStyleLbl="node1" presStyleIdx="0" presStyleCnt="1" custScaleX="101426" custScaleY="89281" custLinFactX="18222" custLinFactNeighborX="100000" custLinFactNeighborY="-91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1BCC3F-58C6-425D-8C49-478099D26AA3}" type="pres">
      <dgm:prSet presAssocID="{1A7745FA-C9FB-42A8-A0AF-627024CA0CFD}" presName="negativeSpace" presStyleCnt="0"/>
      <dgm:spPr/>
    </dgm:pt>
    <dgm:pt modelId="{2E2D1C73-B332-40F5-A237-85431DD8382C}" type="pres">
      <dgm:prSet presAssocID="{1A7745FA-C9FB-42A8-A0AF-627024CA0CFD}" presName="childText" presStyleLbl="conFgAcc1" presStyleIdx="0" presStyleCnt="1" custLinFactNeighborX="4921" custLinFactNeighborY="-49640">
        <dgm:presLayoutVars>
          <dgm:bulletEnabled val="1"/>
        </dgm:presLayoutVars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gradFill flip="none" rotWithShape="0">
          <a:gsLst>
            <a:gs pos="0">
              <a:schemeClr val="accent2">
                <a:shade val="30000"/>
                <a:satMod val="115000"/>
              </a:schemeClr>
            </a:gs>
            <a:gs pos="50000">
              <a:schemeClr val="accent2">
                <a:shade val="67500"/>
                <a:satMod val="115000"/>
              </a:schemeClr>
            </a:gs>
            <a:gs pos="100000">
              <a:schemeClr val="accent2">
                <a:shade val="100000"/>
                <a:satMod val="115000"/>
              </a:schemeClr>
            </a:gs>
          </a:gsLst>
          <a:path path="circle">
            <a:fillToRect l="50000" t="50000" r="50000" b="50000"/>
          </a:path>
          <a:tileRect/>
        </a:gradFill>
      </dgm:spPr>
    </dgm:pt>
  </dgm:ptLst>
  <dgm:cxnLst>
    <dgm:cxn modelId="{9F299DD1-0C4B-4722-A7D1-5B8BD16DB464}" type="presOf" srcId="{1A7745FA-C9FB-42A8-A0AF-627024CA0CFD}" destId="{D49B6069-00BE-4B3B-8F20-887E60FF2C2C}" srcOrd="0" destOrd="0" presId="urn:microsoft.com/office/officeart/2005/8/layout/list1"/>
    <dgm:cxn modelId="{A0C356F3-C405-4A8D-9992-EDEE6FAC28E8}" type="presOf" srcId="{F168F360-00CF-4450-B003-A5EA174A64B6}" destId="{4AEF2A7F-1BBE-4961-A8D0-0C4B4FAE292A}" srcOrd="0" destOrd="0" presId="urn:microsoft.com/office/officeart/2005/8/layout/list1"/>
    <dgm:cxn modelId="{A72AD2C2-D7F3-4226-9F4D-4BB587FF1CDD}" srcId="{F168F360-00CF-4450-B003-A5EA174A64B6}" destId="{1A7745FA-C9FB-42A8-A0AF-627024CA0CFD}" srcOrd="0" destOrd="0" parTransId="{E3F6FA05-893D-46D5-AF80-B874C04F0CC7}" sibTransId="{556A8BB5-55E0-4ED5-A6CD-69C427307C07}"/>
    <dgm:cxn modelId="{117135C9-8C59-4802-8730-6FBA92E69C81}" type="presOf" srcId="{1A7745FA-C9FB-42A8-A0AF-627024CA0CFD}" destId="{DD85ED41-FD3B-4AB3-991E-9063877A01AE}" srcOrd="1" destOrd="0" presId="urn:microsoft.com/office/officeart/2005/8/layout/list1"/>
    <dgm:cxn modelId="{78C69CFC-7129-4EC3-A0AE-6E0E1C9F2D2F}" type="presParOf" srcId="{4AEF2A7F-1BBE-4961-A8D0-0C4B4FAE292A}" destId="{80AD977C-42BD-440E-9862-4579688AD93B}" srcOrd="0" destOrd="0" presId="urn:microsoft.com/office/officeart/2005/8/layout/list1"/>
    <dgm:cxn modelId="{8EFAEB16-B074-4775-9B6D-69D88AE5D4F2}" type="presParOf" srcId="{80AD977C-42BD-440E-9862-4579688AD93B}" destId="{D49B6069-00BE-4B3B-8F20-887E60FF2C2C}" srcOrd="0" destOrd="0" presId="urn:microsoft.com/office/officeart/2005/8/layout/list1"/>
    <dgm:cxn modelId="{2EBC25B8-8C4C-4990-8769-D5FF33CFA5CE}" type="presParOf" srcId="{80AD977C-42BD-440E-9862-4579688AD93B}" destId="{DD85ED41-FD3B-4AB3-991E-9063877A01AE}" srcOrd="1" destOrd="0" presId="urn:microsoft.com/office/officeart/2005/8/layout/list1"/>
    <dgm:cxn modelId="{B6B1CE81-46A4-453B-AA3E-9BF4C3E9E3BB}" type="presParOf" srcId="{4AEF2A7F-1BBE-4961-A8D0-0C4B4FAE292A}" destId="{111BCC3F-58C6-425D-8C49-478099D26AA3}" srcOrd="1" destOrd="0" presId="urn:microsoft.com/office/officeart/2005/8/layout/list1"/>
    <dgm:cxn modelId="{EA754C53-D175-4EB6-8C53-4E8F30A05C5B}" type="presParOf" srcId="{4AEF2A7F-1BBE-4961-A8D0-0C4B4FAE292A}" destId="{2E2D1C73-B332-40F5-A237-85431DD8382C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B8AFCADC-8CCC-4ADF-B9DD-5E545B8A925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52B00D6-E602-4B4A-BF28-3AF44506CBA1}" type="pres">
      <dgm:prSet presAssocID="{B8AFCADC-8CCC-4ADF-B9DD-5E545B8A925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AE34BB10-9AE2-4525-A8D9-5EC8A183EC3E}" type="presOf" srcId="{B8AFCADC-8CCC-4ADF-B9DD-5E545B8A9250}" destId="{652B00D6-E602-4B4A-BF28-3AF44506CBA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AFB1540D-1BA3-43A9-88F7-47F8A873011D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6DC9192-6087-4813-B3FF-29EC9CC3F80B}" type="pres">
      <dgm:prSet presAssocID="{AFB1540D-1BA3-43A9-88F7-47F8A873011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25631FCB-9D67-4BD8-8C66-874B425414A7}" type="presOf" srcId="{AFB1540D-1BA3-43A9-88F7-47F8A873011D}" destId="{B6DC9192-6087-4813-B3FF-29EC9CC3F80B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4B68C54C-BE03-4217-B269-CB1D4EA03CA1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EF99296-29F2-45B8-949D-2FE470B2059B}">
      <dgm:prSet custT="1"/>
      <dgm:spPr>
        <a:solidFill>
          <a:srgbClr val="002060"/>
        </a:solidFill>
      </dgm:spPr>
      <dgm:t>
        <a:bodyPr/>
        <a:lstStyle/>
        <a:p>
          <a:pPr algn="l" rtl="0"/>
          <a:r>
            <a:rPr lang="en-CA" sz="2800" dirty="0" smtClean="0"/>
            <a:t>59% and 49% of female and male primary school teachers earn below 100 US dollars per month.</a:t>
          </a:r>
          <a:endParaRPr lang="en-US" sz="2800" dirty="0"/>
        </a:p>
      </dgm:t>
    </dgm:pt>
    <dgm:pt modelId="{58022481-A40B-467B-A4FE-EF9718250B3C}" type="parTrans" cxnId="{D7AFD408-FE3F-4B55-886E-814F7BE6B80C}">
      <dgm:prSet/>
      <dgm:spPr/>
      <dgm:t>
        <a:bodyPr/>
        <a:lstStyle/>
        <a:p>
          <a:endParaRPr lang="en-US"/>
        </a:p>
      </dgm:t>
    </dgm:pt>
    <dgm:pt modelId="{0B9C6ED3-500D-4563-B6E4-6BCE8096899A}" type="sibTrans" cxnId="{D7AFD408-FE3F-4B55-886E-814F7BE6B80C}">
      <dgm:prSet/>
      <dgm:spPr/>
      <dgm:t>
        <a:bodyPr/>
        <a:lstStyle/>
        <a:p>
          <a:endParaRPr lang="en-US"/>
        </a:p>
      </dgm:t>
    </dgm:pt>
    <dgm:pt modelId="{553EC35C-DC2D-4C0B-A4D1-EB4E5EF3E390}">
      <dgm:prSet custT="1"/>
      <dgm:spPr>
        <a:solidFill>
          <a:schemeClr val="bg1"/>
        </a:solidFill>
      </dgm:spPr>
      <dgm:t>
        <a:bodyPr/>
        <a:lstStyle/>
        <a:p>
          <a:pPr algn="l" rtl="0"/>
          <a:r>
            <a:rPr lang="en-CA" sz="2800" dirty="0" smtClean="0"/>
            <a:t>Puntland state pays the salary of some teachers in public schools at 56.45 USD dollar per month as the state salary contribution. </a:t>
          </a:r>
          <a:endParaRPr lang="en-US" sz="2800" dirty="0"/>
        </a:p>
      </dgm:t>
    </dgm:pt>
    <dgm:pt modelId="{079222EE-6C20-43B0-9246-AD89E98C5B68}" type="parTrans" cxnId="{4563C482-9EC9-4702-9A0F-8B6E1BE7C3E0}">
      <dgm:prSet/>
      <dgm:spPr/>
      <dgm:t>
        <a:bodyPr/>
        <a:lstStyle/>
        <a:p>
          <a:endParaRPr lang="en-US"/>
        </a:p>
      </dgm:t>
    </dgm:pt>
    <dgm:pt modelId="{FB000AAE-25BD-4AF3-9CFC-D5B854CFD8F6}" type="sibTrans" cxnId="{4563C482-9EC9-4702-9A0F-8B6E1BE7C3E0}">
      <dgm:prSet/>
      <dgm:spPr/>
      <dgm:t>
        <a:bodyPr/>
        <a:lstStyle/>
        <a:p>
          <a:endParaRPr lang="en-US"/>
        </a:p>
      </dgm:t>
    </dgm:pt>
    <dgm:pt modelId="{5E85ED70-FCFD-4E86-A752-C894AFE9A9F4}">
      <dgm:prSet custT="1"/>
      <dgm:spPr>
        <a:solidFill>
          <a:srgbClr val="002060"/>
        </a:solidFill>
      </dgm:spPr>
      <dgm:t>
        <a:bodyPr/>
        <a:lstStyle/>
        <a:p>
          <a:pPr algn="l" rtl="0"/>
          <a:r>
            <a:rPr lang="en-CA" sz="2800" dirty="0" smtClean="0"/>
            <a:t>Lack of salary grading system</a:t>
          </a:r>
          <a:endParaRPr lang="en-US" sz="2800" dirty="0"/>
        </a:p>
      </dgm:t>
    </dgm:pt>
    <dgm:pt modelId="{1F8982A2-37A7-434E-8C39-2D65CD0DC7A6}" type="parTrans" cxnId="{83E0874D-197D-4A12-B459-A4C94AAEBBC5}">
      <dgm:prSet/>
      <dgm:spPr/>
      <dgm:t>
        <a:bodyPr/>
        <a:lstStyle/>
        <a:p>
          <a:endParaRPr lang="en-US"/>
        </a:p>
      </dgm:t>
    </dgm:pt>
    <dgm:pt modelId="{3941232A-DF10-44FD-8B7C-3A189E9DC502}" type="sibTrans" cxnId="{83E0874D-197D-4A12-B459-A4C94AAEBBC5}">
      <dgm:prSet/>
      <dgm:spPr/>
      <dgm:t>
        <a:bodyPr/>
        <a:lstStyle/>
        <a:p>
          <a:endParaRPr lang="en-US"/>
        </a:p>
      </dgm:t>
    </dgm:pt>
    <dgm:pt modelId="{3B5F6C0B-4F35-4DC5-B5A1-529C190A6EF3}">
      <dgm:prSet/>
      <dgm:spPr>
        <a:solidFill>
          <a:schemeClr val="bg1"/>
        </a:solidFill>
      </dgm:spPr>
      <dgm:t>
        <a:bodyPr/>
        <a:lstStyle/>
        <a:p>
          <a:pPr algn="l" rtl="0"/>
          <a:r>
            <a:rPr lang="en-CA" dirty="0" smtClean="0"/>
            <a:t>The government  pays less than 20% of salary of primary teachers(B4S)</a:t>
          </a:r>
          <a:endParaRPr lang="en-US" dirty="0"/>
        </a:p>
      </dgm:t>
    </dgm:pt>
    <dgm:pt modelId="{52F24041-B951-4182-B4E9-8EC6CE139EB8}" type="parTrans" cxnId="{370809DC-E235-4F71-B9D9-BD1B19697D49}">
      <dgm:prSet/>
      <dgm:spPr/>
      <dgm:t>
        <a:bodyPr/>
        <a:lstStyle/>
        <a:p>
          <a:endParaRPr lang="en-US"/>
        </a:p>
      </dgm:t>
    </dgm:pt>
    <dgm:pt modelId="{C2918AB9-C461-4D10-893F-C4C5D076A29E}" type="sibTrans" cxnId="{370809DC-E235-4F71-B9D9-BD1B19697D49}">
      <dgm:prSet/>
      <dgm:spPr/>
      <dgm:t>
        <a:bodyPr/>
        <a:lstStyle/>
        <a:p>
          <a:endParaRPr lang="en-US"/>
        </a:p>
      </dgm:t>
    </dgm:pt>
    <dgm:pt modelId="{42914CD3-15C1-4B23-A56B-07DBA25D7A73}" type="pres">
      <dgm:prSet presAssocID="{4B68C54C-BE03-4217-B269-CB1D4EA03CA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107F2B5-314B-4D02-9009-FF9D908B0851}" type="pres">
      <dgm:prSet presAssocID="{CEF99296-29F2-45B8-949D-2FE470B2059B}" presName="linNode" presStyleCnt="0"/>
      <dgm:spPr/>
    </dgm:pt>
    <dgm:pt modelId="{A9315711-19A6-49E9-A7F3-D3A8DBE38A66}" type="pres">
      <dgm:prSet presAssocID="{CEF99296-29F2-45B8-949D-2FE470B2059B}" presName="parentText" presStyleLbl="node1" presStyleIdx="0" presStyleCnt="4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CAE2FA-661A-4979-A138-0BF4422CAD8F}" type="pres">
      <dgm:prSet presAssocID="{0B9C6ED3-500D-4563-B6E4-6BCE8096899A}" presName="sp" presStyleCnt="0"/>
      <dgm:spPr/>
    </dgm:pt>
    <dgm:pt modelId="{BA2F9D9F-8844-4424-89C9-DE6217DF6099}" type="pres">
      <dgm:prSet presAssocID="{553EC35C-DC2D-4C0B-A4D1-EB4E5EF3E390}" presName="linNode" presStyleCnt="0"/>
      <dgm:spPr/>
    </dgm:pt>
    <dgm:pt modelId="{B1E1C99F-4BA6-4584-91D9-19EE99906D0F}" type="pres">
      <dgm:prSet presAssocID="{553EC35C-DC2D-4C0B-A4D1-EB4E5EF3E390}" presName="parentText" presStyleLbl="node1" presStyleIdx="1" presStyleCnt="4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28F39E-4416-452B-8950-F6AA648FDFBC}" type="pres">
      <dgm:prSet presAssocID="{FB000AAE-25BD-4AF3-9CFC-D5B854CFD8F6}" presName="sp" presStyleCnt="0"/>
      <dgm:spPr/>
    </dgm:pt>
    <dgm:pt modelId="{78268972-2F9E-4A9C-91A7-B7954EB5F5CD}" type="pres">
      <dgm:prSet presAssocID="{5E85ED70-FCFD-4E86-A752-C894AFE9A9F4}" presName="linNode" presStyleCnt="0"/>
      <dgm:spPr/>
    </dgm:pt>
    <dgm:pt modelId="{E8ECECBA-A05B-46FF-900A-94FE6D262BC9}" type="pres">
      <dgm:prSet presAssocID="{5E85ED70-FCFD-4E86-A752-C894AFE9A9F4}" presName="parentText" presStyleLbl="node1" presStyleIdx="2" presStyleCnt="4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3007D7-CBDF-47BB-A2CC-CAE4478EE15F}" type="pres">
      <dgm:prSet presAssocID="{3941232A-DF10-44FD-8B7C-3A189E9DC502}" presName="sp" presStyleCnt="0"/>
      <dgm:spPr/>
    </dgm:pt>
    <dgm:pt modelId="{6B1870FC-9C7F-4E7D-B384-32E0019EB8AF}" type="pres">
      <dgm:prSet presAssocID="{3B5F6C0B-4F35-4DC5-B5A1-529C190A6EF3}" presName="linNode" presStyleCnt="0"/>
      <dgm:spPr/>
    </dgm:pt>
    <dgm:pt modelId="{06E6F1EF-9A4C-42CE-AE41-F07C427C4AAC}" type="pres">
      <dgm:prSet presAssocID="{3B5F6C0B-4F35-4DC5-B5A1-529C190A6EF3}" presName="parentText" presStyleLbl="node1" presStyleIdx="3" presStyleCnt="4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FB4F3E8-F657-4FC3-B837-7367B1C28653}" type="presOf" srcId="{CEF99296-29F2-45B8-949D-2FE470B2059B}" destId="{A9315711-19A6-49E9-A7F3-D3A8DBE38A66}" srcOrd="0" destOrd="0" presId="urn:microsoft.com/office/officeart/2005/8/layout/vList5"/>
    <dgm:cxn modelId="{3870C692-69F1-4145-B303-B660780A1ABE}" type="presOf" srcId="{5E85ED70-FCFD-4E86-A752-C894AFE9A9F4}" destId="{E8ECECBA-A05B-46FF-900A-94FE6D262BC9}" srcOrd="0" destOrd="0" presId="urn:microsoft.com/office/officeart/2005/8/layout/vList5"/>
    <dgm:cxn modelId="{370809DC-E235-4F71-B9D9-BD1B19697D49}" srcId="{4B68C54C-BE03-4217-B269-CB1D4EA03CA1}" destId="{3B5F6C0B-4F35-4DC5-B5A1-529C190A6EF3}" srcOrd="3" destOrd="0" parTransId="{52F24041-B951-4182-B4E9-8EC6CE139EB8}" sibTransId="{C2918AB9-C461-4D10-893F-C4C5D076A29E}"/>
    <dgm:cxn modelId="{4563C482-9EC9-4702-9A0F-8B6E1BE7C3E0}" srcId="{4B68C54C-BE03-4217-B269-CB1D4EA03CA1}" destId="{553EC35C-DC2D-4C0B-A4D1-EB4E5EF3E390}" srcOrd="1" destOrd="0" parTransId="{079222EE-6C20-43B0-9246-AD89E98C5B68}" sibTransId="{FB000AAE-25BD-4AF3-9CFC-D5B854CFD8F6}"/>
    <dgm:cxn modelId="{D7AFD408-FE3F-4B55-886E-814F7BE6B80C}" srcId="{4B68C54C-BE03-4217-B269-CB1D4EA03CA1}" destId="{CEF99296-29F2-45B8-949D-2FE470B2059B}" srcOrd="0" destOrd="0" parTransId="{58022481-A40B-467B-A4FE-EF9718250B3C}" sibTransId="{0B9C6ED3-500D-4563-B6E4-6BCE8096899A}"/>
    <dgm:cxn modelId="{2716FF25-4EE4-429A-B88F-FFD63A0DED0E}" type="presOf" srcId="{3B5F6C0B-4F35-4DC5-B5A1-529C190A6EF3}" destId="{06E6F1EF-9A4C-42CE-AE41-F07C427C4AAC}" srcOrd="0" destOrd="0" presId="urn:microsoft.com/office/officeart/2005/8/layout/vList5"/>
    <dgm:cxn modelId="{4AEA3E4B-686D-4933-A3CD-08972463CBE6}" type="presOf" srcId="{4B68C54C-BE03-4217-B269-CB1D4EA03CA1}" destId="{42914CD3-15C1-4B23-A56B-07DBA25D7A73}" srcOrd="0" destOrd="0" presId="urn:microsoft.com/office/officeart/2005/8/layout/vList5"/>
    <dgm:cxn modelId="{CCAE28C3-3ABE-4855-B7BA-1C402F979AEB}" type="presOf" srcId="{553EC35C-DC2D-4C0B-A4D1-EB4E5EF3E390}" destId="{B1E1C99F-4BA6-4584-91D9-19EE99906D0F}" srcOrd="0" destOrd="0" presId="urn:microsoft.com/office/officeart/2005/8/layout/vList5"/>
    <dgm:cxn modelId="{83E0874D-197D-4A12-B459-A4C94AAEBBC5}" srcId="{4B68C54C-BE03-4217-B269-CB1D4EA03CA1}" destId="{5E85ED70-FCFD-4E86-A752-C894AFE9A9F4}" srcOrd="2" destOrd="0" parTransId="{1F8982A2-37A7-434E-8C39-2D65CD0DC7A6}" sibTransId="{3941232A-DF10-44FD-8B7C-3A189E9DC502}"/>
    <dgm:cxn modelId="{FB2172A6-1AC0-44A5-86D9-56AA0C04110F}" type="presParOf" srcId="{42914CD3-15C1-4B23-A56B-07DBA25D7A73}" destId="{B107F2B5-314B-4D02-9009-FF9D908B0851}" srcOrd="0" destOrd="0" presId="urn:microsoft.com/office/officeart/2005/8/layout/vList5"/>
    <dgm:cxn modelId="{AF8ED81B-173D-4363-A827-8511D0D4A0FF}" type="presParOf" srcId="{B107F2B5-314B-4D02-9009-FF9D908B0851}" destId="{A9315711-19A6-49E9-A7F3-D3A8DBE38A66}" srcOrd="0" destOrd="0" presId="urn:microsoft.com/office/officeart/2005/8/layout/vList5"/>
    <dgm:cxn modelId="{1A5DF88C-CD6D-483E-91E3-505AA4618703}" type="presParOf" srcId="{42914CD3-15C1-4B23-A56B-07DBA25D7A73}" destId="{C1CAE2FA-661A-4979-A138-0BF4422CAD8F}" srcOrd="1" destOrd="0" presId="urn:microsoft.com/office/officeart/2005/8/layout/vList5"/>
    <dgm:cxn modelId="{B7E5EA4F-B87F-47BE-9506-985AA7171CEB}" type="presParOf" srcId="{42914CD3-15C1-4B23-A56B-07DBA25D7A73}" destId="{BA2F9D9F-8844-4424-89C9-DE6217DF6099}" srcOrd="2" destOrd="0" presId="urn:microsoft.com/office/officeart/2005/8/layout/vList5"/>
    <dgm:cxn modelId="{63645F0D-7191-4DDA-8898-4723367163FB}" type="presParOf" srcId="{BA2F9D9F-8844-4424-89C9-DE6217DF6099}" destId="{B1E1C99F-4BA6-4584-91D9-19EE99906D0F}" srcOrd="0" destOrd="0" presId="urn:microsoft.com/office/officeart/2005/8/layout/vList5"/>
    <dgm:cxn modelId="{27551CEB-C842-4B2C-BC86-493BB4B9A011}" type="presParOf" srcId="{42914CD3-15C1-4B23-A56B-07DBA25D7A73}" destId="{7B28F39E-4416-452B-8950-F6AA648FDFBC}" srcOrd="3" destOrd="0" presId="urn:microsoft.com/office/officeart/2005/8/layout/vList5"/>
    <dgm:cxn modelId="{24BA9A44-2494-414B-95BC-9457D399DB70}" type="presParOf" srcId="{42914CD3-15C1-4B23-A56B-07DBA25D7A73}" destId="{78268972-2F9E-4A9C-91A7-B7954EB5F5CD}" srcOrd="4" destOrd="0" presId="urn:microsoft.com/office/officeart/2005/8/layout/vList5"/>
    <dgm:cxn modelId="{482D4576-57BD-4944-AD98-C8B644C2512C}" type="presParOf" srcId="{78268972-2F9E-4A9C-91A7-B7954EB5F5CD}" destId="{E8ECECBA-A05B-46FF-900A-94FE6D262BC9}" srcOrd="0" destOrd="0" presId="urn:microsoft.com/office/officeart/2005/8/layout/vList5"/>
    <dgm:cxn modelId="{209FFC15-31A6-41AF-99A1-9F332276CCB3}" type="presParOf" srcId="{42914CD3-15C1-4B23-A56B-07DBA25D7A73}" destId="{9B3007D7-CBDF-47BB-A2CC-CAE4478EE15F}" srcOrd="5" destOrd="0" presId="urn:microsoft.com/office/officeart/2005/8/layout/vList5"/>
    <dgm:cxn modelId="{82210986-3635-4E2F-B552-28B88DCBD70B}" type="presParOf" srcId="{42914CD3-15C1-4B23-A56B-07DBA25D7A73}" destId="{6B1870FC-9C7F-4E7D-B384-32E0019EB8AF}" srcOrd="6" destOrd="0" presId="urn:microsoft.com/office/officeart/2005/8/layout/vList5"/>
    <dgm:cxn modelId="{DFF604D8-3A81-49BC-9893-29A732D6298A}" type="presParOf" srcId="{6B1870FC-9C7F-4E7D-B384-32E0019EB8AF}" destId="{06E6F1EF-9A4C-42CE-AE41-F07C427C4AAC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25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F168F360-00CF-4450-B003-A5EA174A64B6}" type="doc">
      <dgm:prSet loTypeId="urn:microsoft.com/office/officeart/2005/8/layout/list1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A7745FA-C9FB-42A8-A0AF-627024CA0CFD}">
      <dgm:prSet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n-US" baseline="0" dirty="0" smtClean="0"/>
            <a:t>Findings</a:t>
          </a:r>
          <a:endParaRPr lang="en-US" dirty="0"/>
        </a:p>
      </dgm:t>
    </dgm:pt>
    <dgm:pt modelId="{E3F6FA05-893D-46D5-AF80-B874C04F0CC7}" type="parTrans" cxnId="{A72AD2C2-D7F3-4226-9F4D-4BB587FF1CDD}">
      <dgm:prSet/>
      <dgm:spPr/>
      <dgm:t>
        <a:bodyPr/>
        <a:lstStyle/>
        <a:p>
          <a:endParaRPr lang="en-US"/>
        </a:p>
      </dgm:t>
    </dgm:pt>
    <dgm:pt modelId="{556A8BB5-55E0-4ED5-A6CD-69C427307C07}" type="sibTrans" cxnId="{A72AD2C2-D7F3-4226-9F4D-4BB587FF1CDD}">
      <dgm:prSet/>
      <dgm:spPr/>
      <dgm:t>
        <a:bodyPr/>
        <a:lstStyle/>
        <a:p>
          <a:endParaRPr lang="en-US"/>
        </a:p>
      </dgm:t>
    </dgm:pt>
    <dgm:pt modelId="{4AEF2A7F-1BBE-4961-A8D0-0C4B4FAE292A}" type="pres">
      <dgm:prSet presAssocID="{F168F360-00CF-4450-B003-A5EA174A64B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0AD977C-42BD-440E-9862-4579688AD93B}" type="pres">
      <dgm:prSet presAssocID="{1A7745FA-C9FB-42A8-A0AF-627024CA0CFD}" presName="parentLin" presStyleCnt="0"/>
      <dgm:spPr/>
    </dgm:pt>
    <dgm:pt modelId="{D49B6069-00BE-4B3B-8F20-887E60FF2C2C}" type="pres">
      <dgm:prSet presAssocID="{1A7745FA-C9FB-42A8-A0AF-627024CA0CFD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DD85ED41-FD3B-4AB3-991E-9063877A01AE}" type="pres">
      <dgm:prSet presAssocID="{1A7745FA-C9FB-42A8-A0AF-627024CA0CFD}" presName="parentText" presStyleLbl="node1" presStyleIdx="0" presStyleCnt="1" custScaleX="101426" custScaleY="89281" custLinFactX="18222" custLinFactNeighborX="100000" custLinFactNeighborY="-91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1BCC3F-58C6-425D-8C49-478099D26AA3}" type="pres">
      <dgm:prSet presAssocID="{1A7745FA-C9FB-42A8-A0AF-627024CA0CFD}" presName="negativeSpace" presStyleCnt="0"/>
      <dgm:spPr/>
    </dgm:pt>
    <dgm:pt modelId="{2E2D1C73-B332-40F5-A237-85431DD8382C}" type="pres">
      <dgm:prSet presAssocID="{1A7745FA-C9FB-42A8-A0AF-627024CA0CFD}" presName="childText" presStyleLbl="conFgAcc1" presStyleIdx="0" presStyleCnt="1" custLinFactNeighborX="4921" custLinFactNeighborY="-49640">
        <dgm:presLayoutVars>
          <dgm:bulletEnabled val="1"/>
        </dgm:presLayoutVars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gradFill flip="none" rotWithShape="0">
          <a:gsLst>
            <a:gs pos="0">
              <a:schemeClr val="accent2">
                <a:shade val="30000"/>
                <a:satMod val="115000"/>
              </a:schemeClr>
            </a:gs>
            <a:gs pos="50000">
              <a:schemeClr val="accent2">
                <a:shade val="67500"/>
                <a:satMod val="115000"/>
              </a:schemeClr>
            </a:gs>
            <a:gs pos="100000">
              <a:schemeClr val="accent2">
                <a:shade val="100000"/>
                <a:satMod val="115000"/>
              </a:schemeClr>
            </a:gs>
          </a:gsLst>
          <a:path path="circle">
            <a:fillToRect l="50000" t="50000" r="50000" b="50000"/>
          </a:path>
          <a:tileRect/>
        </a:gradFill>
      </dgm:spPr>
    </dgm:pt>
  </dgm:ptLst>
  <dgm:cxnLst>
    <dgm:cxn modelId="{9F299DD1-0C4B-4722-A7D1-5B8BD16DB464}" type="presOf" srcId="{1A7745FA-C9FB-42A8-A0AF-627024CA0CFD}" destId="{D49B6069-00BE-4B3B-8F20-887E60FF2C2C}" srcOrd="0" destOrd="0" presId="urn:microsoft.com/office/officeart/2005/8/layout/list1"/>
    <dgm:cxn modelId="{A0C356F3-C405-4A8D-9992-EDEE6FAC28E8}" type="presOf" srcId="{F168F360-00CF-4450-B003-A5EA174A64B6}" destId="{4AEF2A7F-1BBE-4961-A8D0-0C4B4FAE292A}" srcOrd="0" destOrd="0" presId="urn:microsoft.com/office/officeart/2005/8/layout/list1"/>
    <dgm:cxn modelId="{A72AD2C2-D7F3-4226-9F4D-4BB587FF1CDD}" srcId="{F168F360-00CF-4450-B003-A5EA174A64B6}" destId="{1A7745FA-C9FB-42A8-A0AF-627024CA0CFD}" srcOrd="0" destOrd="0" parTransId="{E3F6FA05-893D-46D5-AF80-B874C04F0CC7}" sibTransId="{556A8BB5-55E0-4ED5-A6CD-69C427307C07}"/>
    <dgm:cxn modelId="{117135C9-8C59-4802-8730-6FBA92E69C81}" type="presOf" srcId="{1A7745FA-C9FB-42A8-A0AF-627024CA0CFD}" destId="{DD85ED41-FD3B-4AB3-991E-9063877A01AE}" srcOrd="1" destOrd="0" presId="urn:microsoft.com/office/officeart/2005/8/layout/list1"/>
    <dgm:cxn modelId="{78C69CFC-7129-4EC3-A0AE-6E0E1C9F2D2F}" type="presParOf" srcId="{4AEF2A7F-1BBE-4961-A8D0-0C4B4FAE292A}" destId="{80AD977C-42BD-440E-9862-4579688AD93B}" srcOrd="0" destOrd="0" presId="urn:microsoft.com/office/officeart/2005/8/layout/list1"/>
    <dgm:cxn modelId="{8EFAEB16-B074-4775-9B6D-69D88AE5D4F2}" type="presParOf" srcId="{80AD977C-42BD-440E-9862-4579688AD93B}" destId="{D49B6069-00BE-4B3B-8F20-887E60FF2C2C}" srcOrd="0" destOrd="0" presId="urn:microsoft.com/office/officeart/2005/8/layout/list1"/>
    <dgm:cxn modelId="{2EBC25B8-8C4C-4990-8769-D5FF33CFA5CE}" type="presParOf" srcId="{80AD977C-42BD-440E-9862-4579688AD93B}" destId="{DD85ED41-FD3B-4AB3-991E-9063877A01AE}" srcOrd="1" destOrd="0" presId="urn:microsoft.com/office/officeart/2005/8/layout/list1"/>
    <dgm:cxn modelId="{B6B1CE81-46A4-453B-AA3E-9BF4C3E9E3BB}" type="presParOf" srcId="{4AEF2A7F-1BBE-4961-A8D0-0C4B4FAE292A}" destId="{111BCC3F-58C6-425D-8C49-478099D26AA3}" srcOrd="1" destOrd="0" presId="urn:microsoft.com/office/officeart/2005/8/layout/list1"/>
    <dgm:cxn modelId="{EA754C53-D175-4EB6-8C53-4E8F30A05C5B}" type="presParOf" srcId="{4AEF2A7F-1BBE-4961-A8D0-0C4B4FAE292A}" destId="{2E2D1C73-B332-40F5-A237-85431DD8382C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B8AFCADC-8CCC-4ADF-B9DD-5E545B8A925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52B00D6-E602-4B4A-BF28-3AF44506CBA1}" type="pres">
      <dgm:prSet presAssocID="{B8AFCADC-8CCC-4ADF-B9DD-5E545B8A925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AE34BB10-9AE2-4525-A8D9-5EC8A183EC3E}" type="presOf" srcId="{B8AFCADC-8CCC-4ADF-B9DD-5E545B8A9250}" destId="{652B00D6-E602-4B4A-BF28-3AF44506CBA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AFB1540D-1BA3-43A9-88F7-47F8A873011D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6DC9192-6087-4813-B3FF-29EC9CC3F80B}" type="pres">
      <dgm:prSet presAssocID="{AFB1540D-1BA3-43A9-88F7-47F8A873011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25631FCB-9D67-4BD8-8C66-874B425414A7}" type="presOf" srcId="{AFB1540D-1BA3-43A9-88F7-47F8A873011D}" destId="{B6DC9192-6087-4813-B3FF-29EC9CC3F80B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4B68C54C-BE03-4217-B269-CB1D4EA03CA1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2914CD3-15C1-4B23-A56B-07DBA25D7A73}" type="pres">
      <dgm:prSet presAssocID="{4B68C54C-BE03-4217-B269-CB1D4EA03CA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4AEA3E4B-686D-4933-A3CD-08972463CBE6}" type="presOf" srcId="{4B68C54C-BE03-4217-B269-CB1D4EA03CA1}" destId="{42914CD3-15C1-4B23-A56B-07DBA25D7A73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1C9AA91-A5C0-45A8-BF24-CFBD4B38963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1A50CEA-289F-469D-8663-424ED3FDA7E2}">
      <dgm:prSet custT="1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pPr rtl="0"/>
          <a:r>
            <a:rPr lang="en-US" sz="5400" b="1" baseline="0" dirty="0" smtClean="0"/>
            <a:t>INTRODUCTION</a:t>
          </a:r>
          <a:endParaRPr lang="en-US" sz="5400" b="1" dirty="0"/>
        </a:p>
      </dgm:t>
    </dgm:pt>
    <dgm:pt modelId="{10001753-1940-4845-85CC-462893965C8A}" type="parTrans" cxnId="{F850D32D-1F14-4DF6-9009-E892AD0BEB21}">
      <dgm:prSet/>
      <dgm:spPr/>
      <dgm:t>
        <a:bodyPr/>
        <a:lstStyle/>
        <a:p>
          <a:endParaRPr lang="en-US"/>
        </a:p>
      </dgm:t>
    </dgm:pt>
    <dgm:pt modelId="{D1FF2D23-C883-47D0-9303-B9DF9C77EF69}" type="sibTrans" cxnId="{F850D32D-1F14-4DF6-9009-E892AD0BEB21}">
      <dgm:prSet/>
      <dgm:spPr/>
      <dgm:t>
        <a:bodyPr/>
        <a:lstStyle/>
        <a:p>
          <a:endParaRPr lang="en-US"/>
        </a:p>
      </dgm:t>
    </dgm:pt>
    <dgm:pt modelId="{9ADB7432-528B-4CF8-A9E8-21D5BD0A6FB1}" type="pres">
      <dgm:prSet presAssocID="{61C9AA91-A5C0-45A8-BF24-CFBD4B38963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2A1D272-961E-480B-802E-3F56E9BEEF05}" type="pres">
      <dgm:prSet presAssocID="{71A50CEA-289F-469D-8663-424ED3FDA7E2}" presName="parentLin" presStyleCnt="0"/>
      <dgm:spPr/>
    </dgm:pt>
    <dgm:pt modelId="{A6535995-B225-412E-9675-AA99912C11AA}" type="pres">
      <dgm:prSet presAssocID="{71A50CEA-289F-469D-8663-424ED3FDA7E2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6633BE82-A2D5-4871-93A7-DFD9963B49DA}" type="pres">
      <dgm:prSet presAssocID="{71A50CEA-289F-469D-8663-424ED3FDA7E2}" presName="parentText" presStyleLbl="node1" presStyleIdx="0" presStyleCnt="1" custLinFactX="12746" custLinFactNeighborX="100000" custLinFactNeighborY="2309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7516C5-C97E-4D28-89B0-6E5DA3B39249}" type="pres">
      <dgm:prSet presAssocID="{71A50CEA-289F-469D-8663-424ED3FDA7E2}" presName="negativeSpace" presStyleCnt="0"/>
      <dgm:spPr/>
    </dgm:pt>
    <dgm:pt modelId="{6FCF190A-19D3-42F9-A5C3-B97AB172D87E}" type="pres">
      <dgm:prSet presAssocID="{71A50CEA-289F-469D-8663-424ED3FDA7E2}" presName="childText" presStyleLbl="conFgAcc1" presStyleIdx="0" presStyleCnt="1" custScaleX="63653" custLinFactNeighborX="17869" custLinFactNeighborY="1515">
        <dgm:presLayoutVars>
          <dgm:bulletEnabled val="1"/>
        </dgm:presLayoutVars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</dgm:ptLst>
  <dgm:cxnLst>
    <dgm:cxn modelId="{ADAFDC04-DF57-481E-980D-6ADA41F1F63B}" type="presOf" srcId="{71A50CEA-289F-469D-8663-424ED3FDA7E2}" destId="{6633BE82-A2D5-4871-93A7-DFD9963B49DA}" srcOrd="1" destOrd="0" presId="urn:microsoft.com/office/officeart/2005/8/layout/list1"/>
    <dgm:cxn modelId="{F850D32D-1F14-4DF6-9009-E892AD0BEB21}" srcId="{61C9AA91-A5C0-45A8-BF24-CFBD4B389637}" destId="{71A50CEA-289F-469D-8663-424ED3FDA7E2}" srcOrd="0" destOrd="0" parTransId="{10001753-1940-4845-85CC-462893965C8A}" sibTransId="{D1FF2D23-C883-47D0-9303-B9DF9C77EF69}"/>
    <dgm:cxn modelId="{996BE93E-0B4F-41EA-AB54-3E6FF66AA47F}" type="presOf" srcId="{71A50CEA-289F-469D-8663-424ED3FDA7E2}" destId="{A6535995-B225-412E-9675-AA99912C11AA}" srcOrd="0" destOrd="0" presId="urn:microsoft.com/office/officeart/2005/8/layout/list1"/>
    <dgm:cxn modelId="{76D0FE5E-D461-4219-9848-FB7A1AF4DF02}" type="presOf" srcId="{61C9AA91-A5C0-45A8-BF24-CFBD4B389637}" destId="{9ADB7432-528B-4CF8-A9E8-21D5BD0A6FB1}" srcOrd="0" destOrd="0" presId="urn:microsoft.com/office/officeart/2005/8/layout/list1"/>
    <dgm:cxn modelId="{A7634B0C-07D5-4E36-9127-3B37E7CB12DA}" type="presParOf" srcId="{9ADB7432-528B-4CF8-A9E8-21D5BD0A6FB1}" destId="{C2A1D272-961E-480B-802E-3F56E9BEEF05}" srcOrd="0" destOrd="0" presId="urn:microsoft.com/office/officeart/2005/8/layout/list1"/>
    <dgm:cxn modelId="{3E25B7E4-2696-4EE8-94F5-8E0A3E297AF2}" type="presParOf" srcId="{C2A1D272-961E-480B-802E-3F56E9BEEF05}" destId="{A6535995-B225-412E-9675-AA99912C11AA}" srcOrd="0" destOrd="0" presId="urn:microsoft.com/office/officeart/2005/8/layout/list1"/>
    <dgm:cxn modelId="{E9EC884E-EF12-478A-AEE9-7F9F7BC45AB7}" type="presParOf" srcId="{C2A1D272-961E-480B-802E-3F56E9BEEF05}" destId="{6633BE82-A2D5-4871-93A7-DFD9963B49DA}" srcOrd="1" destOrd="0" presId="urn:microsoft.com/office/officeart/2005/8/layout/list1"/>
    <dgm:cxn modelId="{4B6BF153-6AA2-4706-BB80-91A7AE8A7470}" type="presParOf" srcId="{9ADB7432-528B-4CF8-A9E8-21D5BD0A6FB1}" destId="{557516C5-C97E-4D28-89B0-6E5DA3B39249}" srcOrd="1" destOrd="0" presId="urn:microsoft.com/office/officeart/2005/8/layout/list1"/>
    <dgm:cxn modelId="{FD5B8F50-8E5A-4269-8A1B-B2B21F2CA5DF}" type="presParOf" srcId="{9ADB7432-528B-4CF8-A9E8-21D5BD0A6FB1}" destId="{6FCF190A-19D3-42F9-A5C3-B97AB172D87E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BE008B75-62D6-48D1-9D12-5AA3355D4D42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4350EEC-47D4-4523-B8E1-E31F57BDFAC1}" type="pres">
      <dgm:prSet presAssocID="{BE008B75-62D6-48D1-9D12-5AA3355D4D4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ECF9E81B-EEA5-406B-A45F-EFAE76DF4438}" type="presOf" srcId="{BE008B75-62D6-48D1-9D12-5AA3355D4D42}" destId="{64350EEC-47D4-4523-B8E1-E31F57BDFAC1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28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074F307D-D615-4E9D-9A01-3EAE35D69A4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86CE541-868D-4887-8C31-42CC66A6C433}">
      <dgm:prSet custT="1"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pPr algn="l" rtl="0"/>
          <a:r>
            <a:rPr lang="en-CA" sz="3200" dirty="0" smtClean="0"/>
            <a:t>Unstandardized curriculum and programs</a:t>
          </a:r>
          <a:endParaRPr lang="en-US" sz="3200" dirty="0"/>
        </a:p>
      </dgm:t>
    </dgm:pt>
    <dgm:pt modelId="{BBE74E67-4428-49B7-B281-BB05102A2F71}" type="parTrans" cxnId="{4FB96FC4-083B-4985-A989-4EC9E58A9A5A}">
      <dgm:prSet/>
      <dgm:spPr/>
      <dgm:t>
        <a:bodyPr/>
        <a:lstStyle/>
        <a:p>
          <a:endParaRPr lang="en-US"/>
        </a:p>
      </dgm:t>
    </dgm:pt>
    <dgm:pt modelId="{433691AF-BC91-45B0-97DF-C3AD53035017}" type="sibTrans" cxnId="{4FB96FC4-083B-4985-A989-4EC9E58A9A5A}">
      <dgm:prSet/>
      <dgm:spPr/>
      <dgm:t>
        <a:bodyPr/>
        <a:lstStyle/>
        <a:p>
          <a:endParaRPr lang="en-US"/>
        </a:p>
      </dgm:t>
    </dgm:pt>
    <dgm:pt modelId="{63FF1D86-7944-4F0C-953B-4894F536050D}">
      <dgm:prSet custT="1"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pPr algn="l" rtl="0"/>
          <a:r>
            <a:rPr lang="en-CA" sz="3200" dirty="0" smtClean="0"/>
            <a:t>Inadequate fund</a:t>
          </a:r>
          <a:endParaRPr lang="en-US" sz="3200" dirty="0"/>
        </a:p>
      </dgm:t>
    </dgm:pt>
    <dgm:pt modelId="{55897C51-8D57-4231-93FD-06D633AC171C}" type="parTrans" cxnId="{8A894AD8-8C05-44CE-A908-ACC09BEB805C}">
      <dgm:prSet/>
      <dgm:spPr/>
      <dgm:t>
        <a:bodyPr/>
        <a:lstStyle/>
        <a:p>
          <a:endParaRPr lang="en-US"/>
        </a:p>
      </dgm:t>
    </dgm:pt>
    <dgm:pt modelId="{2EAAB8F9-2A79-4CB3-A767-E99C0077FDA8}" type="sibTrans" cxnId="{8A894AD8-8C05-44CE-A908-ACC09BEB805C}">
      <dgm:prSet/>
      <dgm:spPr/>
      <dgm:t>
        <a:bodyPr/>
        <a:lstStyle/>
        <a:p>
          <a:endParaRPr lang="en-US"/>
        </a:p>
      </dgm:t>
    </dgm:pt>
    <dgm:pt modelId="{3BC14BA3-E716-4CA5-9A41-56EFACD193D2}">
      <dgm:prSet custT="1"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pPr algn="l" rtl="0"/>
          <a:r>
            <a:rPr lang="en-CA" sz="3200" dirty="0" smtClean="0"/>
            <a:t>Poor quality assurance</a:t>
          </a:r>
          <a:r>
            <a:rPr lang="en-US" sz="3200" dirty="0" smtClean="0"/>
            <a:t> system</a:t>
          </a:r>
          <a:endParaRPr lang="en-US" sz="3200" dirty="0"/>
        </a:p>
      </dgm:t>
    </dgm:pt>
    <dgm:pt modelId="{49F8A9EE-9DCE-4825-A5AD-99F961ED79A7}" type="parTrans" cxnId="{F821449A-B782-4EE8-9513-F2E35F068D49}">
      <dgm:prSet/>
      <dgm:spPr/>
      <dgm:t>
        <a:bodyPr/>
        <a:lstStyle/>
        <a:p>
          <a:endParaRPr lang="en-US"/>
        </a:p>
      </dgm:t>
    </dgm:pt>
    <dgm:pt modelId="{59AE0B91-24CB-46C4-81FA-2BB02BD89681}" type="sibTrans" cxnId="{F821449A-B782-4EE8-9513-F2E35F068D49}">
      <dgm:prSet/>
      <dgm:spPr/>
      <dgm:t>
        <a:bodyPr/>
        <a:lstStyle/>
        <a:p>
          <a:endParaRPr lang="en-US"/>
        </a:p>
      </dgm:t>
    </dgm:pt>
    <dgm:pt modelId="{E34D392C-50A9-4D02-8F14-9424B936946D}">
      <dgm:prSet custT="1"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pPr algn="l" rtl="0"/>
          <a:r>
            <a:rPr lang="en-CA" sz="3200" dirty="0" smtClean="0"/>
            <a:t>Lack</a:t>
          </a:r>
          <a:r>
            <a:rPr lang="en-CA" sz="3600" dirty="0" smtClean="0"/>
            <a:t> </a:t>
          </a:r>
          <a:r>
            <a:rPr lang="en-CA" sz="3200" dirty="0" smtClean="0"/>
            <a:t>of</a:t>
          </a:r>
          <a:r>
            <a:rPr lang="en-CA" sz="3600" dirty="0" smtClean="0"/>
            <a:t> </a:t>
          </a:r>
          <a:r>
            <a:rPr lang="en-CA" sz="3200" dirty="0" smtClean="0"/>
            <a:t>coordination</a:t>
          </a:r>
          <a:endParaRPr lang="en-US" sz="3600" dirty="0"/>
        </a:p>
      </dgm:t>
    </dgm:pt>
    <dgm:pt modelId="{48E28396-10C3-473D-A4E7-06B24DF4B2C5}" type="parTrans" cxnId="{50C43260-F569-4153-BED4-7985395407AF}">
      <dgm:prSet/>
      <dgm:spPr/>
      <dgm:t>
        <a:bodyPr/>
        <a:lstStyle/>
        <a:p>
          <a:endParaRPr lang="en-US"/>
        </a:p>
      </dgm:t>
    </dgm:pt>
    <dgm:pt modelId="{2EEFE664-E16F-4A85-8810-E704D6B5E62C}" type="sibTrans" cxnId="{50C43260-F569-4153-BED4-7985395407AF}">
      <dgm:prSet/>
      <dgm:spPr/>
      <dgm:t>
        <a:bodyPr/>
        <a:lstStyle/>
        <a:p>
          <a:endParaRPr lang="en-US"/>
        </a:p>
      </dgm:t>
    </dgm:pt>
    <dgm:pt modelId="{140C0D01-164C-495A-A70D-1CDC1B459A10}">
      <dgm:prSet custT="1"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pPr algn="l" rtl="0"/>
          <a:r>
            <a:rPr lang="en-CA" sz="3200" dirty="0" smtClean="0"/>
            <a:t>Weak</a:t>
          </a:r>
          <a:r>
            <a:rPr lang="en-CA" sz="4000" dirty="0" smtClean="0"/>
            <a:t> </a:t>
          </a:r>
          <a:r>
            <a:rPr lang="en-CA" sz="3200" dirty="0" smtClean="0"/>
            <a:t>capacity</a:t>
          </a:r>
          <a:r>
            <a:rPr lang="en-CA" sz="4000" dirty="0" smtClean="0"/>
            <a:t> </a:t>
          </a:r>
          <a:endParaRPr lang="en-US" sz="4000" dirty="0"/>
        </a:p>
      </dgm:t>
    </dgm:pt>
    <dgm:pt modelId="{4275E127-999A-4B45-90E4-ABF06E60AEA2}" type="parTrans" cxnId="{C08EC8AA-0DDE-4E6B-AC5A-3D4FEFED9917}">
      <dgm:prSet/>
      <dgm:spPr/>
      <dgm:t>
        <a:bodyPr/>
        <a:lstStyle/>
        <a:p>
          <a:endParaRPr lang="en-US"/>
        </a:p>
      </dgm:t>
    </dgm:pt>
    <dgm:pt modelId="{53780FEE-544D-4E02-A2E7-6BAA8E1030F2}" type="sibTrans" cxnId="{C08EC8AA-0DDE-4E6B-AC5A-3D4FEFED9917}">
      <dgm:prSet/>
      <dgm:spPr/>
      <dgm:t>
        <a:bodyPr/>
        <a:lstStyle/>
        <a:p>
          <a:endParaRPr lang="en-US"/>
        </a:p>
      </dgm:t>
    </dgm:pt>
    <dgm:pt modelId="{9F92CF94-28E0-46C7-B0C1-010CB0E06716}" type="pres">
      <dgm:prSet presAssocID="{074F307D-D615-4E9D-9A01-3EAE35D69A4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488F1E0-FBE1-4552-B982-A00986274258}" type="pres">
      <dgm:prSet presAssocID="{386CE541-868D-4887-8C31-42CC66A6C433}" presName="linNode" presStyleCnt="0"/>
      <dgm:spPr/>
    </dgm:pt>
    <dgm:pt modelId="{67C7F049-D5BC-4398-86FF-D538BFA3919E}" type="pres">
      <dgm:prSet presAssocID="{386CE541-868D-4887-8C31-42CC66A6C433}" presName="parentText" presStyleLbl="node1" presStyleIdx="0" presStyleCnt="5" custScaleX="22814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799160-1744-4043-BDE7-E029632548DF}" type="pres">
      <dgm:prSet presAssocID="{433691AF-BC91-45B0-97DF-C3AD53035017}" presName="sp" presStyleCnt="0"/>
      <dgm:spPr/>
    </dgm:pt>
    <dgm:pt modelId="{B3E6FE73-16B8-465F-88C5-9CA40BA699AF}" type="pres">
      <dgm:prSet presAssocID="{63FF1D86-7944-4F0C-953B-4894F536050D}" presName="linNode" presStyleCnt="0"/>
      <dgm:spPr/>
    </dgm:pt>
    <dgm:pt modelId="{F705AE2D-7619-4162-B427-27D0C44F13A9}" type="pres">
      <dgm:prSet presAssocID="{63FF1D86-7944-4F0C-953B-4894F536050D}" presName="parentText" presStyleLbl="node1" presStyleIdx="1" presStyleCnt="5" custScaleX="22814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E296FF-13A1-4812-8BA0-308693860497}" type="pres">
      <dgm:prSet presAssocID="{2EAAB8F9-2A79-4CB3-A767-E99C0077FDA8}" presName="sp" presStyleCnt="0"/>
      <dgm:spPr/>
    </dgm:pt>
    <dgm:pt modelId="{12AF0B5B-E2CA-4EB0-9CC1-ED9AD7AB7D50}" type="pres">
      <dgm:prSet presAssocID="{3BC14BA3-E716-4CA5-9A41-56EFACD193D2}" presName="linNode" presStyleCnt="0"/>
      <dgm:spPr/>
    </dgm:pt>
    <dgm:pt modelId="{AF58DB67-EC06-4CC0-8DE9-53E24BC3D4EB}" type="pres">
      <dgm:prSet presAssocID="{3BC14BA3-E716-4CA5-9A41-56EFACD193D2}" presName="parentText" presStyleLbl="node1" presStyleIdx="2" presStyleCnt="5" custScaleX="22814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CD85E1-9457-4F6C-8B1A-8B2D16D69EB4}" type="pres">
      <dgm:prSet presAssocID="{59AE0B91-24CB-46C4-81FA-2BB02BD89681}" presName="sp" presStyleCnt="0"/>
      <dgm:spPr/>
    </dgm:pt>
    <dgm:pt modelId="{69F4E9DA-B3E3-4671-95A4-831CFEF82918}" type="pres">
      <dgm:prSet presAssocID="{E34D392C-50A9-4D02-8F14-9424B936946D}" presName="linNode" presStyleCnt="0"/>
      <dgm:spPr/>
    </dgm:pt>
    <dgm:pt modelId="{6F7E9BA8-1380-42C7-9872-9C466E42EE03}" type="pres">
      <dgm:prSet presAssocID="{E34D392C-50A9-4D02-8F14-9424B936946D}" presName="parentText" presStyleLbl="node1" presStyleIdx="3" presStyleCnt="5" custScaleX="22814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5B1D3A-B4F9-45BF-ADBD-E814C49930C7}" type="pres">
      <dgm:prSet presAssocID="{2EEFE664-E16F-4A85-8810-E704D6B5E62C}" presName="sp" presStyleCnt="0"/>
      <dgm:spPr/>
    </dgm:pt>
    <dgm:pt modelId="{8284A082-0561-4F38-8EE1-5A3205856D34}" type="pres">
      <dgm:prSet presAssocID="{140C0D01-164C-495A-A70D-1CDC1B459A10}" presName="linNode" presStyleCnt="0"/>
      <dgm:spPr/>
    </dgm:pt>
    <dgm:pt modelId="{33FDE38D-8B71-40FA-98E6-7AD668F648A9}" type="pres">
      <dgm:prSet presAssocID="{140C0D01-164C-495A-A70D-1CDC1B459A10}" presName="parentText" presStyleLbl="node1" presStyleIdx="4" presStyleCnt="5" custScaleX="22814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88EA980-FEF7-4C79-B7E6-E490E35F3014}" type="presOf" srcId="{074F307D-D615-4E9D-9A01-3EAE35D69A40}" destId="{9F92CF94-28E0-46C7-B0C1-010CB0E06716}" srcOrd="0" destOrd="0" presId="urn:microsoft.com/office/officeart/2005/8/layout/vList5"/>
    <dgm:cxn modelId="{3355424B-A37E-4582-AF58-8918AEC6F079}" type="presOf" srcId="{386CE541-868D-4887-8C31-42CC66A6C433}" destId="{67C7F049-D5BC-4398-86FF-D538BFA3919E}" srcOrd="0" destOrd="0" presId="urn:microsoft.com/office/officeart/2005/8/layout/vList5"/>
    <dgm:cxn modelId="{C08EC8AA-0DDE-4E6B-AC5A-3D4FEFED9917}" srcId="{074F307D-D615-4E9D-9A01-3EAE35D69A40}" destId="{140C0D01-164C-495A-A70D-1CDC1B459A10}" srcOrd="4" destOrd="0" parTransId="{4275E127-999A-4B45-90E4-ABF06E60AEA2}" sibTransId="{53780FEE-544D-4E02-A2E7-6BAA8E1030F2}"/>
    <dgm:cxn modelId="{0834D54A-B624-4190-B2AD-255D8E02FDBB}" type="presOf" srcId="{63FF1D86-7944-4F0C-953B-4894F536050D}" destId="{F705AE2D-7619-4162-B427-27D0C44F13A9}" srcOrd="0" destOrd="0" presId="urn:microsoft.com/office/officeart/2005/8/layout/vList5"/>
    <dgm:cxn modelId="{50C43260-F569-4153-BED4-7985395407AF}" srcId="{074F307D-D615-4E9D-9A01-3EAE35D69A40}" destId="{E34D392C-50A9-4D02-8F14-9424B936946D}" srcOrd="3" destOrd="0" parTransId="{48E28396-10C3-473D-A4E7-06B24DF4B2C5}" sibTransId="{2EEFE664-E16F-4A85-8810-E704D6B5E62C}"/>
    <dgm:cxn modelId="{F821449A-B782-4EE8-9513-F2E35F068D49}" srcId="{074F307D-D615-4E9D-9A01-3EAE35D69A40}" destId="{3BC14BA3-E716-4CA5-9A41-56EFACD193D2}" srcOrd="2" destOrd="0" parTransId="{49F8A9EE-9DCE-4825-A5AD-99F961ED79A7}" sibTransId="{59AE0B91-24CB-46C4-81FA-2BB02BD89681}"/>
    <dgm:cxn modelId="{64571D8E-0FA2-459E-89DA-845B352CFD2C}" type="presOf" srcId="{140C0D01-164C-495A-A70D-1CDC1B459A10}" destId="{33FDE38D-8B71-40FA-98E6-7AD668F648A9}" srcOrd="0" destOrd="0" presId="urn:microsoft.com/office/officeart/2005/8/layout/vList5"/>
    <dgm:cxn modelId="{88C52864-2B24-41E4-AD12-8CC7E4E8DB7A}" type="presOf" srcId="{E34D392C-50A9-4D02-8F14-9424B936946D}" destId="{6F7E9BA8-1380-42C7-9872-9C466E42EE03}" srcOrd="0" destOrd="0" presId="urn:microsoft.com/office/officeart/2005/8/layout/vList5"/>
    <dgm:cxn modelId="{8A894AD8-8C05-44CE-A908-ACC09BEB805C}" srcId="{074F307D-D615-4E9D-9A01-3EAE35D69A40}" destId="{63FF1D86-7944-4F0C-953B-4894F536050D}" srcOrd="1" destOrd="0" parTransId="{55897C51-8D57-4231-93FD-06D633AC171C}" sibTransId="{2EAAB8F9-2A79-4CB3-A767-E99C0077FDA8}"/>
    <dgm:cxn modelId="{4FB96FC4-083B-4985-A989-4EC9E58A9A5A}" srcId="{074F307D-D615-4E9D-9A01-3EAE35D69A40}" destId="{386CE541-868D-4887-8C31-42CC66A6C433}" srcOrd="0" destOrd="0" parTransId="{BBE74E67-4428-49B7-B281-BB05102A2F71}" sibTransId="{433691AF-BC91-45B0-97DF-C3AD53035017}"/>
    <dgm:cxn modelId="{D1E6F4A4-7F2E-4BE7-BCE0-543BACC65F23}" type="presOf" srcId="{3BC14BA3-E716-4CA5-9A41-56EFACD193D2}" destId="{AF58DB67-EC06-4CC0-8DE9-53E24BC3D4EB}" srcOrd="0" destOrd="0" presId="urn:microsoft.com/office/officeart/2005/8/layout/vList5"/>
    <dgm:cxn modelId="{F5B4F2CE-CB02-45C3-83C9-8A6DD2F0719B}" type="presParOf" srcId="{9F92CF94-28E0-46C7-B0C1-010CB0E06716}" destId="{E488F1E0-FBE1-4552-B982-A00986274258}" srcOrd="0" destOrd="0" presId="urn:microsoft.com/office/officeart/2005/8/layout/vList5"/>
    <dgm:cxn modelId="{BD23F843-7881-478A-A9E7-459100AC8765}" type="presParOf" srcId="{E488F1E0-FBE1-4552-B982-A00986274258}" destId="{67C7F049-D5BC-4398-86FF-D538BFA3919E}" srcOrd="0" destOrd="0" presId="urn:microsoft.com/office/officeart/2005/8/layout/vList5"/>
    <dgm:cxn modelId="{D14C868E-08D9-45E0-B65F-5DBC46960502}" type="presParOf" srcId="{9F92CF94-28E0-46C7-B0C1-010CB0E06716}" destId="{78799160-1744-4043-BDE7-E029632548DF}" srcOrd="1" destOrd="0" presId="urn:microsoft.com/office/officeart/2005/8/layout/vList5"/>
    <dgm:cxn modelId="{B606B68A-5B0F-4E26-B469-803BD6408C85}" type="presParOf" srcId="{9F92CF94-28E0-46C7-B0C1-010CB0E06716}" destId="{B3E6FE73-16B8-465F-88C5-9CA40BA699AF}" srcOrd="2" destOrd="0" presId="urn:microsoft.com/office/officeart/2005/8/layout/vList5"/>
    <dgm:cxn modelId="{2770A554-9E46-4232-ACAA-8D2D4698A961}" type="presParOf" srcId="{B3E6FE73-16B8-465F-88C5-9CA40BA699AF}" destId="{F705AE2D-7619-4162-B427-27D0C44F13A9}" srcOrd="0" destOrd="0" presId="urn:microsoft.com/office/officeart/2005/8/layout/vList5"/>
    <dgm:cxn modelId="{CA9A67E4-F421-45AD-A5E1-13EEDDAD95F5}" type="presParOf" srcId="{9F92CF94-28E0-46C7-B0C1-010CB0E06716}" destId="{B5E296FF-13A1-4812-8BA0-308693860497}" srcOrd="3" destOrd="0" presId="urn:microsoft.com/office/officeart/2005/8/layout/vList5"/>
    <dgm:cxn modelId="{4067A23D-241C-4D2E-ADCC-F1814436F12B}" type="presParOf" srcId="{9F92CF94-28E0-46C7-B0C1-010CB0E06716}" destId="{12AF0B5B-E2CA-4EB0-9CC1-ED9AD7AB7D50}" srcOrd="4" destOrd="0" presId="urn:microsoft.com/office/officeart/2005/8/layout/vList5"/>
    <dgm:cxn modelId="{EDE17A93-8C9E-479D-9371-B59D1FF6C115}" type="presParOf" srcId="{12AF0B5B-E2CA-4EB0-9CC1-ED9AD7AB7D50}" destId="{AF58DB67-EC06-4CC0-8DE9-53E24BC3D4EB}" srcOrd="0" destOrd="0" presId="urn:microsoft.com/office/officeart/2005/8/layout/vList5"/>
    <dgm:cxn modelId="{6D3B9089-213A-4A33-9379-D0D453D6B3EF}" type="presParOf" srcId="{9F92CF94-28E0-46C7-B0C1-010CB0E06716}" destId="{76CD85E1-9457-4F6C-8B1A-8B2D16D69EB4}" srcOrd="5" destOrd="0" presId="urn:microsoft.com/office/officeart/2005/8/layout/vList5"/>
    <dgm:cxn modelId="{9206538E-244B-422F-9744-6220BA1190B6}" type="presParOf" srcId="{9F92CF94-28E0-46C7-B0C1-010CB0E06716}" destId="{69F4E9DA-B3E3-4671-95A4-831CFEF82918}" srcOrd="6" destOrd="0" presId="urn:microsoft.com/office/officeart/2005/8/layout/vList5"/>
    <dgm:cxn modelId="{83270B1C-D2BD-4D24-86AB-52BFF87D9A83}" type="presParOf" srcId="{69F4E9DA-B3E3-4671-95A4-831CFEF82918}" destId="{6F7E9BA8-1380-42C7-9872-9C466E42EE03}" srcOrd="0" destOrd="0" presId="urn:microsoft.com/office/officeart/2005/8/layout/vList5"/>
    <dgm:cxn modelId="{FC9D4265-4B7E-4481-9B4B-5B833D2005C1}" type="presParOf" srcId="{9F92CF94-28E0-46C7-B0C1-010CB0E06716}" destId="{DC5B1D3A-B4F9-45BF-ADBD-E814C49930C7}" srcOrd="7" destOrd="0" presId="urn:microsoft.com/office/officeart/2005/8/layout/vList5"/>
    <dgm:cxn modelId="{87B0361F-123E-4CED-9537-E9E75A448043}" type="presParOf" srcId="{9F92CF94-28E0-46C7-B0C1-010CB0E06716}" destId="{8284A082-0561-4F38-8EE1-5A3205856D34}" srcOrd="8" destOrd="0" presId="urn:microsoft.com/office/officeart/2005/8/layout/vList5"/>
    <dgm:cxn modelId="{34B0F370-5884-47E9-AA39-1C1A80A82CAA}" type="presParOf" srcId="{8284A082-0561-4F38-8EE1-5A3205856D34}" destId="{33FDE38D-8B71-40FA-98E6-7AD668F648A9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35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F168F360-00CF-4450-B003-A5EA174A64B6}" type="doc">
      <dgm:prSet loTypeId="urn:microsoft.com/office/officeart/2005/8/layout/list1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A7745FA-C9FB-42A8-A0AF-627024CA0CFD}">
      <dgm:prSet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n-US" baseline="0" dirty="0" smtClean="0"/>
            <a:t>Findings</a:t>
          </a:r>
          <a:endParaRPr lang="en-US" dirty="0"/>
        </a:p>
      </dgm:t>
    </dgm:pt>
    <dgm:pt modelId="{E3F6FA05-893D-46D5-AF80-B874C04F0CC7}" type="parTrans" cxnId="{A72AD2C2-D7F3-4226-9F4D-4BB587FF1CDD}">
      <dgm:prSet/>
      <dgm:spPr/>
      <dgm:t>
        <a:bodyPr/>
        <a:lstStyle/>
        <a:p>
          <a:endParaRPr lang="en-US"/>
        </a:p>
      </dgm:t>
    </dgm:pt>
    <dgm:pt modelId="{556A8BB5-55E0-4ED5-A6CD-69C427307C07}" type="sibTrans" cxnId="{A72AD2C2-D7F3-4226-9F4D-4BB587FF1CDD}">
      <dgm:prSet/>
      <dgm:spPr/>
      <dgm:t>
        <a:bodyPr/>
        <a:lstStyle/>
        <a:p>
          <a:endParaRPr lang="en-US"/>
        </a:p>
      </dgm:t>
    </dgm:pt>
    <dgm:pt modelId="{4AEF2A7F-1BBE-4961-A8D0-0C4B4FAE292A}" type="pres">
      <dgm:prSet presAssocID="{F168F360-00CF-4450-B003-A5EA174A64B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0AD977C-42BD-440E-9862-4579688AD93B}" type="pres">
      <dgm:prSet presAssocID="{1A7745FA-C9FB-42A8-A0AF-627024CA0CFD}" presName="parentLin" presStyleCnt="0"/>
      <dgm:spPr/>
    </dgm:pt>
    <dgm:pt modelId="{D49B6069-00BE-4B3B-8F20-887E60FF2C2C}" type="pres">
      <dgm:prSet presAssocID="{1A7745FA-C9FB-42A8-A0AF-627024CA0CFD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DD85ED41-FD3B-4AB3-991E-9063877A01AE}" type="pres">
      <dgm:prSet presAssocID="{1A7745FA-C9FB-42A8-A0AF-627024CA0CFD}" presName="parentText" presStyleLbl="node1" presStyleIdx="0" presStyleCnt="1" custScaleX="101426" custScaleY="89281" custLinFactX="18222" custLinFactNeighborX="100000" custLinFactNeighborY="-91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1BCC3F-58C6-425D-8C49-478099D26AA3}" type="pres">
      <dgm:prSet presAssocID="{1A7745FA-C9FB-42A8-A0AF-627024CA0CFD}" presName="negativeSpace" presStyleCnt="0"/>
      <dgm:spPr/>
    </dgm:pt>
    <dgm:pt modelId="{2E2D1C73-B332-40F5-A237-85431DD8382C}" type="pres">
      <dgm:prSet presAssocID="{1A7745FA-C9FB-42A8-A0AF-627024CA0CFD}" presName="childText" presStyleLbl="conFgAcc1" presStyleIdx="0" presStyleCnt="1" custLinFactNeighborX="4921" custLinFactNeighborY="-49640">
        <dgm:presLayoutVars>
          <dgm:bulletEnabled val="1"/>
        </dgm:presLayoutVars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gradFill flip="none" rotWithShape="0">
          <a:gsLst>
            <a:gs pos="0">
              <a:schemeClr val="accent2">
                <a:shade val="30000"/>
                <a:satMod val="115000"/>
              </a:schemeClr>
            </a:gs>
            <a:gs pos="50000">
              <a:schemeClr val="accent2">
                <a:shade val="67500"/>
                <a:satMod val="115000"/>
              </a:schemeClr>
            </a:gs>
            <a:gs pos="100000">
              <a:schemeClr val="accent2">
                <a:shade val="100000"/>
                <a:satMod val="115000"/>
              </a:schemeClr>
            </a:gs>
          </a:gsLst>
          <a:path path="circle">
            <a:fillToRect l="50000" t="50000" r="50000" b="50000"/>
          </a:path>
          <a:tileRect/>
        </a:gradFill>
      </dgm:spPr>
    </dgm:pt>
  </dgm:ptLst>
  <dgm:cxnLst>
    <dgm:cxn modelId="{9F299DD1-0C4B-4722-A7D1-5B8BD16DB464}" type="presOf" srcId="{1A7745FA-C9FB-42A8-A0AF-627024CA0CFD}" destId="{D49B6069-00BE-4B3B-8F20-887E60FF2C2C}" srcOrd="0" destOrd="0" presId="urn:microsoft.com/office/officeart/2005/8/layout/list1"/>
    <dgm:cxn modelId="{A0C356F3-C405-4A8D-9992-EDEE6FAC28E8}" type="presOf" srcId="{F168F360-00CF-4450-B003-A5EA174A64B6}" destId="{4AEF2A7F-1BBE-4961-A8D0-0C4B4FAE292A}" srcOrd="0" destOrd="0" presId="urn:microsoft.com/office/officeart/2005/8/layout/list1"/>
    <dgm:cxn modelId="{A72AD2C2-D7F3-4226-9F4D-4BB587FF1CDD}" srcId="{F168F360-00CF-4450-B003-A5EA174A64B6}" destId="{1A7745FA-C9FB-42A8-A0AF-627024CA0CFD}" srcOrd="0" destOrd="0" parTransId="{E3F6FA05-893D-46D5-AF80-B874C04F0CC7}" sibTransId="{556A8BB5-55E0-4ED5-A6CD-69C427307C07}"/>
    <dgm:cxn modelId="{117135C9-8C59-4802-8730-6FBA92E69C81}" type="presOf" srcId="{1A7745FA-C9FB-42A8-A0AF-627024CA0CFD}" destId="{DD85ED41-FD3B-4AB3-991E-9063877A01AE}" srcOrd="1" destOrd="0" presId="urn:microsoft.com/office/officeart/2005/8/layout/list1"/>
    <dgm:cxn modelId="{78C69CFC-7129-4EC3-A0AE-6E0E1C9F2D2F}" type="presParOf" srcId="{4AEF2A7F-1BBE-4961-A8D0-0C4B4FAE292A}" destId="{80AD977C-42BD-440E-9862-4579688AD93B}" srcOrd="0" destOrd="0" presId="urn:microsoft.com/office/officeart/2005/8/layout/list1"/>
    <dgm:cxn modelId="{8EFAEB16-B074-4775-9B6D-69D88AE5D4F2}" type="presParOf" srcId="{80AD977C-42BD-440E-9862-4579688AD93B}" destId="{D49B6069-00BE-4B3B-8F20-887E60FF2C2C}" srcOrd="0" destOrd="0" presId="urn:microsoft.com/office/officeart/2005/8/layout/list1"/>
    <dgm:cxn modelId="{2EBC25B8-8C4C-4990-8769-D5FF33CFA5CE}" type="presParOf" srcId="{80AD977C-42BD-440E-9862-4579688AD93B}" destId="{DD85ED41-FD3B-4AB3-991E-9063877A01AE}" srcOrd="1" destOrd="0" presId="urn:microsoft.com/office/officeart/2005/8/layout/list1"/>
    <dgm:cxn modelId="{B6B1CE81-46A4-453B-AA3E-9BF4C3E9E3BB}" type="presParOf" srcId="{4AEF2A7F-1BBE-4961-A8D0-0C4B4FAE292A}" destId="{111BCC3F-58C6-425D-8C49-478099D26AA3}" srcOrd="1" destOrd="0" presId="urn:microsoft.com/office/officeart/2005/8/layout/list1"/>
    <dgm:cxn modelId="{EA754C53-D175-4EB6-8C53-4E8F30A05C5B}" type="presParOf" srcId="{4AEF2A7F-1BBE-4961-A8D0-0C4B4FAE292A}" destId="{2E2D1C73-B332-40F5-A237-85431DD8382C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B8AFCADC-8CCC-4ADF-B9DD-5E545B8A925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52B00D6-E602-4B4A-BF28-3AF44506CBA1}" type="pres">
      <dgm:prSet presAssocID="{B8AFCADC-8CCC-4ADF-B9DD-5E545B8A925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AE34BB10-9AE2-4525-A8D9-5EC8A183EC3E}" type="presOf" srcId="{B8AFCADC-8CCC-4ADF-B9DD-5E545B8A9250}" destId="{652B00D6-E602-4B4A-BF28-3AF44506CBA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AFB1540D-1BA3-43A9-88F7-47F8A873011D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6DC9192-6087-4813-B3FF-29EC9CC3F80B}" type="pres">
      <dgm:prSet presAssocID="{AFB1540D-1BA3-43A9-88F7-47F8A873011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25631FCB-9D67-4BD8-8C66-874B425414A7}" type="presOf" srcId="{AFB1540D-1BA3-43A9-88F7-47F8A873011D}" destId="{B6DC9192-6087-4813-B3FF-29EC9CC3F80B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4B68C54C-BE03-4217-B269-CB1D4EA03CA1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2914CD3-15C1-4B23-A56B-07DBA25D7A73}" type="pres">
      <dgm:prSet presAssocID="{4B68C54C-BE03-4217-B269-CB1D4EA03CA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4AEA3E4B-686D-4933-A3CD-08972463CBE6}" type="presOf" srcId="{4B68C54C-BE03-4217-B269-CB1D4EA03CA1}" destId="{42914CD3-15C1-4B23-A56B-07DBA25D7A73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BE008B75-62D6-48D1-9D12-5AA3355D4D42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4350EEC-47D4-4523-B8E1-E31F57BDFAC1}" type="pres">
      <dgm:prSet presAssocID="{BE008B75-62D6-48D1-9D12-5AA3355D4D4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ECF9E81B-EEA5-406B-A45F-EFAE76DF4438}" type="presOf" srcId="{BE008B75-62D6-48D1-9D12-5AA3355D4D42}" destId="{64350EEC-47D4-4523-B8E1-E31F57BDFAC1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28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140E35C3-48F7-435A-8309-EEF2CDB80F58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B372C36-595F-4FEE-AF40-F0A6B1A772E2}" type="pres">
      <dgm:prSet presAssocID="{140E35C3-48F7-435A-8309-EEF2CDB80F5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99582B46-E80F-4938-808F-555A6977A1FD}" type="presOf" srcId="{140E35C3-48F7-435A-8309-EEF2CDB80F58}" destId="{1B372C36-595F-4FEE-AF40-F0A6B1A772E2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33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F168F360-00CF-4450-B003-A5EA174A64B6}" type="doc">
      <dgm:prSet loTypeId="urn:microsoft.com/office/officeart/2005/8/layout/list1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A7745FA-C9FB-42A8-A0AF-627024CA0CFD}">
      <dgm:prSet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n-US" baseline="0" dirty="0" smtClean="0"/>
            <a:t>Discussion</a:t>
          </a:r>
          <a:endParaRPr lang="en-US" dirty="0"/>
        </a:p>
      </dgm:t>
    </dgm:pt>
    <dgm:pt modelId="{E3F6FA05-893D-46D5-AF80-B874C04F0CC7}" type="parTrans" cxnId="{A72AD2C2-D7F3-4226-9F4D-4BB587FF1CDD}">
      <dgm:prSet/>
      <dgm:spPr/>
      <dgm:t>
        <a:bodyPr/>
        <a:lstStyle/>
        <a:p>
          <a:endParaRPr lang="en-US"/>
        </a:p>
      </dgm:t>
    </dgm:pt>
    <dgm:pt modelId="{556A8BB5-55E0-4ED5-A6CD-69C427307C07}" type="sibTrans" cxnId="{A72AD2C2-D7F3-4226-9F4D-4BB587FF1CDD}">
      <dgm:prSet/>
      <dgm:spPr/>
      <dgm:t>
        <a:bodyPr/>
        <a:lstStyle/>
        <a:p>
          <a:endParaRPr lang="en-US"/>
        </a:p>
      </dgm:t>
    </dgm:pt>
    <dgm:pt modelId="{4AEF2A7F-1BBE-4961-A8D0-0C4B4FAE292A}" type="pres">
      <dgm:prSet presAssocID="{F168F360-00CF-4450-B003-A5EA174A64B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0AD977C-42BD-440E-9862-4579688AD93B}" type="pres">
      <dgm:prSet presAssocID="{1A7745FA-C9FB-42A8-A0AF-627024CA0CFD}" presName="parentLin" presStyleCnt="0"/>
      <dgm:spPr/>
    </dgm:pt>
    <dgm:pt modelId="{D49B6069-00BE-4B3B-8F20-887E60FF2C2C}" type="pres">
      <dgm:prSet presAssocID="{1A7745FA-C9FB-42A8-A0AF-627024CA0CFD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DD85ED41-FD3B-4AB3-991E-9063877A01AE}" type="pres">
      <dgm:prSet presAssocID="{1A7745FA-C9FB-42A8-A0AF-627024CA0CFD}" presName="parentText" presStyleLbl="node1" presStyleIdx="0" presStyleCnt="1" custScaleX="101426" custScaleY="89281" custLinFactX="18222" custLinFactNeighborX="100000" custLinFactNeighborY="-91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1BCC3F-58C6-425D-8C49-478099D26AA3}" type="pres">
      <dgm:prSet presAssocID="{1A7745FA-C9FB-42A8-A0AF-627024CA0CFD}" presName="negativeSpace" presStyleCnt="0"/>
      <dgm:spPr/>
    </dgm:pt>
    <dgm:pt modelId="{2E2D1C73-B332-40F5-A237-85431DD8382C}" type="pres">
      <dgm:prSet presAssocID="{1A7745FA-C9FB-42A8-A0AF-627024CA0CFD}" presName="childText" presStyleLbl="conFgAcc1" presStyleIdx="0" presStyleCnt="1" custLinFactNeighborX="4921" custLinFactNeighborY="-49640">
        <dgm:presLayoutVars>
          <dgm:bulletEnabled val="1"/>
        </dgm:presLayoutVars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gradFill flip="none" rotWithShape="0">
          <a:gsLst>
            <a:gs pos="0">
              <a:schemeClr val="accent2">
                <a:shade val="30000"/>
                <a:satMod val="115000"/>
              </a:schemeClr>
            </a:gs>
            <a:gs pos="50000">
              <a:schemeClr val="accent2">
                <a:shade val="67500"/>
                <a:satMod val="115000"/>
              </a:schemeClr>
            </a:gs>
            <a:gs pos="100000">
              <a:schemeClr val="accent2">
                <a:shade val="100000"/>
                <a:satMod val="115000"/>
              </a:schemeClr>
            </a:gs>
          </a:gsLst>
          <a:path path="circle">
            <a:fillToRect l="50000" t="50000" r="50000" b="50000"/>
          </a:path>
          <a:tileRect/>
        </a:gradFill>
      </dgm:spPr>
    </dgm:pt>
  </dgm:ptLst>
  <dgm:cxnLst>
    <dgm:cxn modelId="{9F299DD1-0C4B-4722-A7D1-5B8BD16DB464}" type="presOf" srcId="{1A7745FA-C9FB-42A8-A0AF-627024CA0CFD}" destId="{D49B6069-00BE-4B3B-8F20-887E60FF2C2C}" srcOrd="0" destOrd="0" presId="urn:microsoft.com/office/officeart/2005/8/layout/list1"/>
    <dgm:cxn modelId="{A0C356F3-C405-4A8D-9992-EDEE6FAC28E8}" type="presOf" srcId="{F168F360-00CF-4450-B003-A5EA174A64B6}" destId="{4AEF2A7F-1BBE-4961-A8D0-0C4B4FAE292A}" srcOrd="0" destOrd="0" presId="urn:microsoft.com/office/officeart/2005/8/layout/list1"/>
    <dgm:cxn modelId="{A72AD2C2-D7F3-4226-9F4D-4BB587FF1CDD}" srcId="{F168F360-00CF-4450-B003-A5EA174A64B6}" destId="{1A7745FA-C9FB-42A8-A0AF-627024CA0CFD}" srcOrd="0" destOrd="0" parTransId="{E3F6FA05-893D-46D5-AF80-B874C04F0CC7}" sibTransId="{556A8BB5-55E0-4ED5-A6CD-69C427307C07}"/>
    <dgm:cxn modelId="{117135C9-8C59-4802-8730-6FBA92E69C81}" type="presOf" srcId="{1A7745FA-C9FB-42A8-A0AF-627024CA0CFD}" destId="{DD85ED41-FD3B-4AB3-991E-9063877A01AE}" srcOrd="1" destOrd="0" presId="urn:microsoft.com/office/officeart/2005/8/layout/list1"/>
    <dgm:cxn modelId="{78C69CFC-7129-4EC3-A0AE-6E0E1C9F2D2F}" type="presParOf" srcId="{4AEF2A7F-1BBE-4961-A8D0-0C4B4FAE292A}" destId="{80AD977C-42BD-440E-9862-4579688AD93B}" srcOrd="0" destOrd="0" presId="urn:microsoft.com/office/officeart/2005/8/layout/list1"/>
    <dgm:cxn modelId="{8EFAEB16-B074-4775-9B6D-69D88AE5D4F2}" type="presParOf" srcId="{80AD977C-42BD-440E-9862-4579688AD93B}" destId="{D49B6069-00BE-4B3B-8F20-887E60FF2C2C}" srcOrd="0" destOrd="0" presId="urn:microsoft.com/office/officeart/2005/8/layout/list1"/>
    <dgm:cxn modelId="{2EBC25B8-8C4C-4990-8769-D5FF33CFA5CE}" type="presParOf" srcId="{80AD977C-42BD-440E-9862-4579688AD93B}" destId="{DD85ED41-FD3B-4AB3-991E-9063877A01AE}" srcOrd="1" destOrd="0" presId="urn:microsoft.com/office/officeart/2005/8/layout/list1"/>
    <dgm:cxn modelId="{B6B1CE81-46A4-453B-AA3E-9BF4C3E9E3BB}" type="presParOf" srcId="{4AEF2A7F-1BBE-4961-A8D0-0C4B4FAE292A}" destId="{111BCC3F-58C6-425D-8C49-478099D26AA3}" srcOrd="1" destOrd="0" presId="urn:microsoft.com/office/officeart/2005/8/layout/list1"/>
    <dgm:cxn modelId="{EA754C53-D175-4EB6-8C53-4E8F30A05C5B}" type="presParOf" srcId="{4AEF2A7F-1BBE-4961-A8D0-0C4B4FAE292A}" destId="{2E2D1C73-B332-40F5-A237-85431DD8382C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B8AFCADC-8CCC-4ADF-B9DD-5E545B8A925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52B00D6-E602-4B4A-BF28-3AF44506CBA1}" type="pres">
      <dgm:prSet presAssocID="{B8AFCADC-8CCC-4ADF-B9DD-5E545B8A925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AE34BB10-9AE2-4525-A8D9-5EC8A183EC3E}" type="presOf" srcId="{B8AFCADC-8CCC-4ADF-B9DD-5E545B8A9250}" destId="{652B00D6-E602-4B4A-BF28-3AF44506CBA1}" srcOrd="0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1C9AA91-A5C0-45A8-BF24-CFBD4B38963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1A50CEA-289F-469D-8663-424ED3FDA7E2}">
      <dgm:prSet custT="1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pPr rtl="0"/>
          <a:r>
            <a:rPr lang="en-US" sz="5400" b="1" baseline="0" dirty="0" smtClean="0"/>
            <a:t>INTRODUCTION</a:t>
          </a:r>
          <a:endParaRPr lang="en-US" sz="5400" b="1" dirty="0"/>
        </a:p>
      </dgm:t>
    </dgm:pt>
    <dgm:pt modelId="{10001753-1940-4845-85CC-462893965C8A}" type="parTrans" cxnId="{F850D32D-1F14-4DF6-9009-E892AD0BEB21}">
      <dgm:prSet/>
      <dgm:spPr/>
      <dgm:t>
        <a:bodyPr/>
        <a:lstStyle/>
        <a:p>
          <a:endParaRPr lang="en-US"/>
        </a:p>
      </dgm:t>
    </dgm:pt>
    <dgm:pt modelId="{D1FF2D23-C883-47D0-9303-B9DF9C77EF69}" type="sibTrans" cxnId="{F850D32D-1F14-4DF6-9009-E892AD0BEB21}">
      <dgm:prSet/>
      <dgm:spPr/>
      <dgm:t>
        <a:bodyPr/>
        <a:lstStyle/>
        <a:p>
          <a:endParaRPr lang="en-US"/>
        </a:p>
      </dgm:t>
    </dgm:pt>
    <dgm:pt modelId="{9ADB7432-528B-4CF8-A9E8-21D5BD0A6FB1}" type="pres">
      <dgm:prSet presAssocID="{61C9AA91-A5C0-45A8-BF24-CFBD4B38963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2A1D272-961E-480B-802E-3F56E9BEEF05}" type="pres">
      <dgm:prSet presAssocID="{71A50CEA-289F-469D-8663-424ED3FDA7E2}" presName="parentLin" presStyleCnt="0"/>
      <dgm:spPr/>
    </dgm:pt>
    <dgm:pt modelId="{A6535995-B225-412E-9675-AA99912C11AA}" type="pres">
      <dgm:prSet presAssocID="{71A50CEA-289F-469D-8663-424ED3FDA7E2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6633BE82-A2D5-4871-93A7-DFD9963B49DA}" type="pres">
      <dgm:prSet presAssocID="{71A50CEA-289F-469D-8663-424ED3FDA7E2}" presName="parentText" presStyleLbl="node1" presStyleIdx="0" presStyleCnt="1" custLinFactX="12746" custLinFactNeighborX="100000" custLinFactNeighborY="2309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7516C5-C97E-4D28-89B0-6E5DA3B39249}" type="pres">
      <dgm:prSet presAssocID="{71A50CEA-289F-469D-8663-424ED3FDA7E2}" presName="negativeSpace" presStyleCnt="0"/>
      <dgm:spPr/>
    </dgm:pt>
    <dgm:pt modelId="{6FCF190A-19D3-42F9-A5C3-B97AB172D87E}" type="pres">
      <dgm:prSet presAssocID="{71A50CEA-289F-469D-8663-424ED3FDA7E2}" presName="childText" presStyleLbl="conFgAcc1" presStyleIdx="0" presStyleCnt="1" custScaleX="78628" custLinFactNeighborX="18278" custLinFactNeighborY="1515">
        <dgm:presLayoutVars>
          <dgm:bulletEnabled val="1"/>
        </dgm:presLayoutVars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</dgm:ptLst>
  <dgm:cxnLst>
    <dgm:cxn modelId="{ADAFDC04-DF57-481E-980D-6ADA41F1F63B}" type="presOf" srcId="{71A50CEA-289F-469D-8663-424ED3FDA7E2}" destId="{6633BE82-A2D5-4871-93A7-DFD9963B49DA}" srcOrd="1" destOrd="0" presId="urn:microsoft.com/office/officeart/2005/8/layout/list1"/>
    <dgm:cxn modelId="{F850D32D-1F14-4DF6-9009-E892AD0BEB21}" srcId="{61C9AA91-A5C0-45A8-BF24-CFBD4B389637}" destId="{71A50CEA-289F-469D-8663-424ED3FDA7E2}" srcOrd="0" destOrd="0" parTransId="{10001753-1940-4845-85CC-462893965C8A}" sibTransId="{D1FF2D23-C883-47D0-9303-B9DF9C77EF69}"/>
    <dgm:cxn modelId="{996BE93E-0B4F-41EA-AB54-3E6FF66AA47F}" type="presOf" srcId="{71A50CEA-289F-469D-8663-424ED3FDA7E2}" destId="{A6535995-B225-412E-9675-AA99912C11AA}" srcOrd="0" destOrd="0" presId="urn:microsoft.com/office/officeart/2005/8/layout/list1"/>
    <dgm:cxn modelId="{76D0FE5E-D461-4219-9848-FB7A1AF4DF02}" type="presOf" srcId="{61C9AA91-A5C0-45A8-BF24-CFBD4B389637}" destId="{9ADB7432-528B-4CF8-A9E8-21D5BD0A6FB1}" srcOrd="0" destOrd="0" presId="urn:microsoft.com/office/officeart/2005/8/layout/list1"/>
    <dgm:cxn modelId="{A7634B0C-07D5-4E36-9127-3B37E7CB12DA}" type="presParOf" srcId="{9ADB7432-528B-4CF8-A9E8-21D5BD0A6FB1}" destId="{C2A1D272-961E-480B-802E-3F56E9BEEF05}" srcOrd="0" destOrd="0" presId="urn:microsoft.com/office/officeart/2005/8/layout/list1"/>
    <dgm:cxn modelId="{3E25B7E4-2696-4EE8-94F5-8E0A3E297AF2}" type="presParOf" srcId="{C2A1D272-961E-480B-802E-3F56E9BEEF05}" destId="{A6535995-B225-412E-9675-AA99912C11AA}" srcOrd="0" destOrd="0" presId="urn:microsoft.com/office/officeart/2005/8/layout/list1"/>
    <dgm:cxn modelId="{E9EC884E-EF12-478A-AEE9-7F9F7BC45AB7}" type="presParOf" srcId="{C2A1D272-961E-480B-802E-3F56E9BEEF05}" destId="{6633BE82-A2D5-4871-93A7-DFD9963B49DA}" srcOrd="1" destOrd="0" presId="urn:microsoft.com/office/officeart/2005/8/layout/list1"/>
    <dgm:cxn modelId="{4B6BF153-6AA2-4706-BB80-91A7AE8A7470}" type="presParOf" srcId="{9ADB7432-528B-4CF8-A9E8-21D5BD0A6FB1}" destId="{557516C5-C97E-4D28-89B0-6E5DA3B39249}" srcOrd="1" destOrd="0" presId="urn:microsoft.com/office/officeart/2005/8/layout/list1"/>
    <dgm:cxn modelId="{FD5B8F50-8E5A-4269-8A1B-B2B21F2CA5DF}" type="presParOf" srcId="{9ADB7432-528B-4CF8-A9E8-21D5BD0A6FB1}" destId="{6FCF190A-19D3-42F9-A5C3-B97AB172D87E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AFB1540D-1BA3-43A9-88F7-47F8A873011D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6DC9192-6087-4813-B3FF-29EC9CC3F80B}" type="pres">
      <dgm:prSet presAssocID="{AFB1540D-1BA3-43A9-88F7-47F8A873011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25631FCB-9D67-4BD8-8C66-874B425414A7}" type="presOf" srcId="{AFB1540D-1BA3-43A9-88F7-47F8A873011D}" destId="{B6DC9192-6087-4813-B3FF-29EC9CC3F80B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BE008B75-62D6-48D1-9D12-5AA3355D4D42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4350EEC-47D4-4523-B8E1-E31F57BDFAC1}" type="pres">
      <dgm:prSet presAssocID="{BE008B75-62D6-48D1-9D12-5AA3355D4D4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ECF9E81B-EEA5-406B-A45F-EFAE76DF4438}" type="presOf" srcId="{BE008B75-62D6-48D1-9D12-5AA3355D4D42}" destId="{64350EEC-47D4-4523-B8E1-E31F57BDFAC1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140E35C3-48F7-435A-8309-EEF2CDB80F58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B372C36-595F-4FEE-AF40-F0A6B1A772E2}" type="pres">
      <dgm:prSet presAssocID="{140E35C3-48F7-435A-8309-EEF2CDB80F5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99582B46-E80F-4938-808F-555A6977A1FD}" type="presOf" srcId="{140E35C3-48F7-435A-8309-EEF2CDB80F58}" destId="{1B372C36-595F-4FEE-AF40-F0A6B1A772E2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F168F360-00CF-4450-B003-A5EA174A64B6}" type="doc">
      <dgm:prSet loTypeId="urn:microsoft.com/office/officeart/2005/8/layout/list1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A7745FA-C9FB-42A8-A0AF-627024CA0CFD}">
      <dgm:prSet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n-US" baseline="0" dirty="0" smtClean="0"/>
            <a:t>Discussion</a:t>
          </a:r>
          <a:endParaRPr lang="en-US" dirty="0"/>
        </a:p>
      </dgm:t>
    </dgm:pt>
    <dgm:pt modelId="{E3F6FA05-893D-46D5-AF80-B874C04F0CC7}" type="parTrans" cxnId="{A72AD2C2-D7F3-4226-9F4D-4BB587FF1CDD}">
      <dgm:prSet/>
      <dgm:spPr/>
      <dgm:t>
        <a:bodyPr/>
        <a:lstStyle/>
        <a:p>
          <a:endParaRPr lang="en-US"/>
        </a:p>
      </dgm:t>
    </dgm:pt>
    <dgm:pt modelId="{556A8BB5-55E0-4ED5-A6CD-69C427307C07}" type="sibTrans" cxnId="{A72AD2C2-D7F3-4226-9F4D-4BB587FF1CDD}">
      <dgm:prSet/>
      <dgm:spPr/>
      <dgm:t>
        <a:bodyPr/>
        <a:lstStyle/>
        <a:p>
          <a:endParaRPr lang="en-US"/>
        </a:p>
      </dgm:t>
    </dgm:pt>
    <dgm:pt modelId="{4AEF2A7F-1BBE-4961-A8D0-0C4B4FAE292A}" type="pres">
      <dgm:prSet presAssocID="{F168F360-00CF-4450-B003-A5EA174A64B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0AD977C-42BD-440E-9862-4579688AD93B}" type="pres">
      <dgm:prSet presAssocID="{1A7745FA-C9FB-42A8-A0AF-627024CA0CFD}" presName="parentLin" presStyleCnt="0"/>
      <dgm:spPr/>
    </dgm:pt>
    <dgm:pt modelId="{D49B6069-00BE-4B3B-8F20-887E60FF2C2C}" type="pres">
      <dgm:prSet presAssocID="{1A7745FA-C9FB-42A8-A0AF-627024CA0CFD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DD85ED41-FD3B-4AB3-991E-9063877A01AE}" type="pres">
      <dgm:prSet presAssocID="{1A7745FA-C9FB-42A8-A0AF-627024CA0CFD}" presName="parentText" presStyleLbl="node1" presStyleIdx="0" presStyleCnt="1" custScaleX="101426" custScaleY="89281" custLinFactX="18222" custLinFactNeighborX="100000" custLinFactNeighborY="-91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1BCC3F-58C6-425D-8C49-478099D26AA3}" type="pres">
      <dgm:prSet presAssocID="{1A7745FA-C9FB-42A8-A0AF-627024CA0CFD}" presName="negativeSpace" presStyleCnt="0"/>
      <dgm:spPr/>
    </dgm:pt>
    <dgm:pt modelId="{2E2D1C73-B332-40F5-A237-85431DD8382C}" type="pres">
      <dgm:prSet presAssocID="{1A7745FA-C9FB-42A8-A0AF-627024CA0CFD}" presName="childText" presStyleLbl="conFgAcc1" presStyleIdx="0" presStyleCnt="1" custLinFactNeighborX="4921" custLinFactNeighborY="-49640">
        <dgm:presLayoutVars>
          <dgm:bulletEnabled val="1"/>
        </dgm:presLayoutVars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gradFill flip="none" rotWithShape="0">
          <a:gsLst>
            <a:gs pos="0">
              <a:schemeClr val="accent2">
                <a:shade val="30000"/>
                <a:satMod val="115000"/>
              </a:schemeClr>
            </a:gs>
            <a:gs pos="50000">
              <a:schemeClr val="accent2">
                <a:shade val="67500"/>
                <a:satMod val="115000"/>
              </a:schemeClr>
            </a:gs>
            <a:gs pos="100000">
              <a:schemeClr val="accent2">
                <a:shade val="100000"/>
                <a:satMod val="115000"/>
              </a:schemeClr>
            </a:gs>
          </a:gsLst>
          <a:path path="circle">
            <a:fillToRect l="50000" t="50000" r="50000" b="50000"/>
          </a:path>
          <a:tileRect/>
        </a:gradFill>
      </dgm:spPr>
    </dgm:pt>
  </dgm:ptLst>
  <dgm:cxnLst>
    <dgm:cxn modelId="{9F299DD1-0C4B-4722-A7D1-5B8BD16DB464}" type="presOf" srcId="{1A7745FA-C9FB-42A8-A0AF-627024CA0CFD}" destId="{D49B6069-00BE-4B3B-8F20-887E60FF2C2C}" srcOrd="0" destOrd="0" presId="urn:microsoft.com/office/officeart/2005/8/layout/list1"/>
    <dgm:cxn modelId="{A0C356F3-C405-4A8D-9992-EDEE6FAC28E8}" type="presOf" srcId="{F168F360-00CF-4450-B003-A5EA174A64B6}" destId="{4AEF2A7F-1BBE-4961-A8D0-0C4B4FAE292A}" srcOrd="0" destOrd="0" presId="urn:microsoft.com/office/officeart/2005/8/layout/list1"/>
    <dgm:cxn modelId="{A72AD2C2-D7F3-4226-9F4D-4BB587FF1CDD}" srcId="{F168F360-00CF-4450-B003-A5EA174A64B6}" destId="{1A7745FA-C9FB-42A8-A0AF-627024CA0CFD}" srcOrd="0" destOrd="0" parTransId="{E3F6FA05-893D-46D5-AF80-B874C04F0CC7}" sibTransId="{556A8BB5-55E0-4ED5-A6CD-69C427307C07}"/>
    <dgm:cxn modelId="{117135C9-8C59-4802-8730-6FBA92E69C81}" type="presOf" srcId="{1A7745FA-C9FB-42A8-A0AF-627024CA0CFD}" destId="{DD85ED41-FD3B-4AB3-991E-9063877A01AE}" srcOrd="1" destOrd="0" presId="urn:microsoft.com/office/officeart/2005/8/layout/list1"/>
    <dgm:cxn modelId="{78C69CFC-7129-4EC3-A0AE-6E0E1C9F2D2F}" type="presParOf" srcId="{4AEF2A7F-1BBE-4961-A8D0-0C4B4FAE292A}" destId="{80AD977C-42BD-440E-9862-4579688AD93B}" srcOrd="0" destOrd="0" presId="urn:microsoft.com/office/officeart/2005/8/layout/list1"/>
    <dgm:cxn modelId="{8EFAEB16-B074-4775-9B6D-69D88AE5D4F2}" type="presParOf" srcId="{80AD977C-42BD-440E-9862-4579688AD93B}" destId="{D49B6069-00BE-4B3B-8F20-887E60FF2C2C}" srcOrd="0" destOrd="0" presId="urn:microsoft.com/office/officeart/2005/8/layout/list1"/>
    <dgm:cxn modelId="{2EBC25B8-8C4C-4990-8769-D5FF33CFA5CE}" type="presParOf" srcId="{80AD977C-42BD-440E-9862-4579688AD93B}" destId="{DD85ED41-FD3B-4AB3-991E-9063877A01AE}" srcOrd="1" destOrd="0" presId="urn:microsoft.com/office/officeart/2005/8/layout/list1"/>
    <dgm:cxn modelId="{B6B1CE81-46A4-453B-AA3E-9BF4C3E9E3BB}" type="presParOf" srcId="{4AEF2A7F-1BBE-4961-A8D0-0C4B4FAE292A}" destId="{111BCC3F-58C6-425D-8C49-478099D26AA3}" srcOrd="1" destOrd="0" presId="urn:microsoft.com/office/officeart/2005/8/layout/list1"/>
    <dgm:cxn modelId="{EA754C53-D175-4EB6-8C53-4E8F30A05C5B}" type="presParOf" srcId="{4AEF2A7F-1BBE-4961-A8D0-0C4B4FAE292A}" destId="{2E2D1C73-B332-40F5-A237-85431DD8382C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B8AFCADC-8CCC-4ADF-B9DD-5E545B8A925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52B00D6-E602-4B4A-BF28-3AF44506CBA1}" type="pres">
      <dgm:prSet presAssocID="{B8AFCADC-8CCC-4ADF-B9DD-5E545B8A925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AE34BB10-9AE2-4525-A8D9-5EC8A183EC3E}" type="presOf" srcId="{B8AFCADC-8CCC-4ADF-B9DD-5E545B8A9250}" destId="{652B00D6-E602-4B4A-BF28-3AF44506CBA1}" srcOrd="0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AFB1540D-1BA3-43A9-88F7-47F8A873011D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6DC9192-6087-4813-B3FF-29EC9CC3F80B}" type="pres">
      <dgm:prSet presAssocID="{AFB1540D-1BA3-43A9-88F7-47F8A873011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25631FCB-9D67-4BD8-8C66-874B425414A7}" type="presOf" srcId="{AFB1540D-1BA3-43A9-88F7-47F8A873011D}" destId="{B6DC9192-6087-4813-B3FF-29EC9CC3F80B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BE008B75-62D6-48D1-9D12-5AA3355D4D42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4350EEC-47D4-4523-B8E1-E31F57BDFAC1}" type="pres">
      <dgm:prSet presAssocID="{BE008B75-62D6-48D1-9D12-5AA3355D4D4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ECF9E81B-EEA5-406B-A45F-EFAE76DF4438}" type="presOf" srcId="{BE008B75-62D6-48D1-9D12-5AA3355D4D42}" destId="{64350EEC-47D4-4523-B8E1-E31F57BDFAC1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140E35C3-48F7-435A-8309-EEF2CDB80F58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B372C36-595F-4FEE-AF40-F0A6B1A772E2}" type="pres">
      <dgm:prSet presAssocID="{140E35C3-48F7-435A-8309-EEF2CDB80F5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99582B46-E80F-4938-808F-555A6977A1FD}" type="presOf" srcId="{140E35C3-48F7-435A-8309-EEF2CDB80F58}" destId="{1B372C36-595F-4FEE-AF40-F0A6B1A772E2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F168F360-00CF-4450-B003-A5EA174A64B6}" type="doc">
      <dgm:prSet loTypeId="urn:microsoft.com/office/officeart/2005/8/layout/list1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A7745FA-C9FB-42A8-A0AF-627024CA0CFD}">
      <dgm:prSet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n-US" baseline="0" dirty="0" smtClean="0"/>
            <a:t>Discussion</a:t>
          </a:r>
          <a:endParaRPr lang="en-US" dirty="0"/>
        </a:p>
      </dgm:t>
    </dgm:pt>
    <dgm:pt modelId="{E3F6FA05-893D-46D5-AF80-B874C04F0CC7}" type="parTrans" cxnId="{A72AD2C2-D7F3-4226-9F4D-4BB587FF1CDD}">
      <dgm:prSet/>
      <dgm:spPr/>
      <dgm:t>
        <a:bodyPr/>
        <a:lstStyle/>
        <a:p>
          <a:endParaRPr lang="en-US"/>
        </a:p>
      </dgm:t>
    </dgm:pt>
    <dgm:pt modelId="{556A8BB5-55E0-4ED5-A6CD-69C427307C07}" type="sibTrans" cxnId="{A72AD2C2-D7F3-4226-9F4D-4BB587FF1CDD}">
      <dgm:prSet/>
      <dgm:spPr/>
      <dgm:t>
        <a:bodyPr/>
        <a:lstStyle/>
        <a:p>
          <a:endParaRPr lang="en-US"/>
        </a:p>
      </dgm:t>
    </dgm:pt>
    <dgm:pt modelId="{4AEF2A7F-1BBE-4961-A8D0-0C4B4FAE292A}" type="pres">
      <dgm:prSet presAssocID="{F168F360-00CF-4450-B003-A5EA174A64B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0AD977C-42BD-440E-9862-4579688AD93B}" type="pres">
      <dgm:prSet presAssocID="{1A7745FA-C9FB-42A8-A0AF-627024CA0CFD}" presName="parentLin" presStyleCnt="0"/>
      <dgm:spPr/>
    </dgm:pt>
    <dgm:pt modelId="{D49B6069-00BE-4B3B-8F20-887E60FF2C2C}" type="pres">
      <dgm:prSet presAssocID="{1A7745FA-C9FB-42A8-A0AF-627024CA0CFD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DD85ED41-FD3B-4AB3-991E-9063877A01AE}" type="pres">
      <dgm:prSet presAssocID="{1A7745FA-C9FB-42A8-A0AF-627024CA0CFD}" presName="parentText" presStyleLbl="node1" presStyleIdx="0" presStyleCnt="1" custScaleX="101426" custScaleY="89281" custLinFactX="18222" custLinFactNeighborX="100000" custLinFactNeighborY="-91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1BCC3F-58C6-425D-8C49-478099D26AA3}" type="pres">
      <dgm:prSet presAssocID="{1A7745FA-C9FB-42A8-A0AF-627024CA0CFD}" presName="negativeSpace" presStyleCnt="0"/>
      <dgm:spPr/>
    </dgm:pt>
    <dgm:pt modelId="{2E2D1C73-B332-40F5-A237-85431DD8382C}" type="pres">
      <dgm:prSet presAssocID="{1A7745FA-C9FB-42A8-A0AF-627024CA0CFD}" presName="childText" presStyleLbl="conFgAcc1" presStyleIdx="0" presStyleCnt="1" custLinFactNeighborX="4921" custLinFactNeighborY="-49640">
        <dgm:presLayoutVars>
          <dgm:bulletEnabled val="1"/>
        </dgm:presLayoutVars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gradFill flip="none" rotWithShape="0">
          <a:gsLst>
            <a:gs pos="0">
              <a:schemeClr val="accent2">
                <a:shade val="30000"/>
                <a:satMod val="115000"/>
              </a:schemeClr>
            </a:gs>
            <a:gs pos="50000">
              <a:schemeClr val="accent2">
                <a:shade val="67500"/>
                <a:satMod val="115000"/>
              </a:schemeClr>
            </a:gs>
            <a:gs pos="100000">
              <a:schemeClr val="accent2">
                <a:shade val="100000"/>
                <a:satMod val="115000"/>
              </a:schemeClr>
            </a:gs>
          </a:gsLst>
          <a:path path="circle">
            <a:fillToRect l="50000" t="50000" r="50000" b="50000"/>
          </a:path>
          <a:tileRect/>
        </a:gradFill>
      </dgm:spPr>
    </dgm:pt>
  </dgm:ptLst>
  <dgm:cxnLst>
    <dgm:cxn modelId="{9F299DD1-0C4B-4722-A7D1-5B8BD16DB464}" type="presOf" srcId="{1A7745FA-C9FB-42A8-A0AF-627024CA0CFD}" destId="{D49B6069-00BE-4B3B-8F20-887E60FF2C2C}" srcOrd="0" destOrd="0" presId="urn:microsoft.com/office/officeart/2005/8/layout/list1"/>
    <dgm:cxn modelId="{A0C356F3-C405-4A8D-9992-EDEE6FAC28E8}" type="presOf" srcId="{F168F360-00CF-4450-B003-A5EA174A64B6}" destId="{4AEF2A7F-1BBE-4961-A8D0-0C4B4FAE292A}" srcOrd="0" destOrd="0" presId="urn:microsoft.com/office/officeart/2005/8/layout/list1"/>
    <dgm:cxn modelId="{A72AD2C2-D7F3-4226-9F4D-4BB587FF1CDD}" srcId="{F168F360-00CF-4450-B003-A5EA174A64B6}" destId="{1A7745FA-C9FB-42A8-A0AF-627024CA0CFD}" srcOrd="0" destOrd="0" parTransId="{E3F6FA05-893D-46D5-AF80-B874C04F0CC7}" sibTransId="{556A8BB5-55E0-4ED5-A6CD-69C427307C07}"/>
    <dgm:cxn modelId="{117135C9-8C59-4802-8730-6FBA92E69C81}" type="presOf" srcId="{1A7745FA-C9FB-42A8-A0AF-627024CA0CFD}" destId="{DD85ED41-FD3B-4AB3-991E-9063877A01AE}" srcOrd="1" destOrd="0" presId="urn:microsoft.com/office/officeart/2005/8/layout/list1"/>
    <dgm:cxn modelId="{78C69CFC-7129-4EC3-A0AE-6E0E1C9F2D2F}" type="presParOf" srcId="{4AEF2A7F-1BBE-4961-A8D0-0C4B4FAE292A}" destId="{80AD977C-42BD-440E-9862-4579688AD93B}" srcOrd="0" destOrd="0" presId="urn:microsoft.com/office/officeart/2005/8/layout/list1"/>
    <dgm:cxn modelId="{8EFAEB16-B074-4775-9B6D-69D88AE5D4F2}" type="presParOf" srcId="{80AD977C-42BD-440E-9862-4579688AD93B}" destId="{D49B6069-00BE-4B3B-8F20-887E60FF2C2C}" srcOrd="0" destOrd="0" presId="urn:microsoft.com/office/officeart/2005/8/layout/list1"/>
    <dgm:cxn modelId="{2EBC25B8-8C4C-4990-8769-D5FF33CFA5CE}" type="presParOf" srcId="{80AD977C-42BD-440E-9862-4579688AD93B}" destId="{DD85ED41-FD3B-4AB3-991E-9063877A01AE}" srcOrd="1" destOrd="0" presId="urn:microsoft.com/office/officeart/2005/8/layout/list1"/>
    <dgm:cxn modelId="{B6B1CE81-46A4-453B-AA3E-9BF4C3E9E3BB}" type="presParOf" srcId="{4AEF2A7F-1BBE-4961-A8D0-0C4B4FAE292A}" destId="{111BCC3F-58C6-425D-8C49-478099D26AA3}" srcOrd="1" destOrd="0" presId="urn:microsoft.com/office/officeart/2005/8/layout/list1"/>
    <dgm:cxn modelId="{EA754C53-D175-4EB6-8C53-4E8F30A05C5B}" type="presParOf" srcId="{4AEF2A7F-1BBE-4961-A8D0-0C4B4FAE292A}" destId="{2E2D1C73-B332-40F5-A237-85431DD8382C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B8AFCADC-8CCC-4ADF-B9DD-5E545B8A925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52B00D6-E602-4B4A-BF28-3AF44506CBA1}" type="pres">
      <dgm:prSet presAssocID="{B8AFCADC-8CCC-4ADF-B9DD-5E545B8A925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AE34BB10-9AE2-4525-A8D9-5EC8A183EC3E}" type="presOf" srcId="{B8AFCADC-8CCC-4ADF-B9DD-5E545B8A9250}" destId="{652B00D6-E602-4B4A-BF28-3AF44506CBA1}" srcOrd="0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1C9AA91-A5C0-45A8-BF24-CFBD4B38963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1A50CEA-289F-469D-8663-424ED3FDA7E2}">
      <dgm:prSet custT="1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pPr rtl="0"/>
          <a:r>
            <a:rPr lang="en-US" sz="5400" b="1" baseline="0" dirty="0" smtClean="0"/>
            <a:t>INTRODUCTION</a:t>
          </a:r>
          <a:endParaRPr lang="en-US" sz="5400" b="1" dirty="0"/>
        </a:p>
      </dgm:t>
    </dgm:pt>
    <dgm:pt modelId="{10001753-1940-4845-85CC-462893965C8A}" type="parTrans" cxnId="{F850D32D-1F14-4DF6-9009-E892AD0BEB21}">
      <dgm:prSet/>
      <dgm:spPr/>
      <dgm:t>
        <a:bodyPr/>
        <a:lstStyle/>
        <a:p>
          <a:endParaRPr lang="en-US"/>
        </a:p>
      </dgm:t>
    </dgm:pt>
    <dgm:pt modelId="{D1FF2D23-C883-47D0-9303-B9DF9C77EF69}" type="sibTrans" cxnId="{F850D32D-1F14-4DF6-9009-E892AD0BEB21}">
      <dgm:prSet/>
      <dgm:spPr/>
      <dgm:t>
        <a:bodyPr/>
        <a:lstStyle/>
        <a:p>
          <a:endParaRPr lang="en-US"/>
        </a:p>
      </dgm:t>
    </dgm:pt>
    <dgm:pt modelId="{9ADB7432-528B-4CF8-A9E8-21D5BD0A6FB1}" type="pres">
      <dgm:prSet presAssocID="{61C9AA91-A5C0-45A8-BF24-CFBD4B38963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2A1D272-961E-480B-802E-3F56E9BEEF05}" type="pres">
      <dgm:prSet presAssocID="{71A50CEA-289F-469D-8663-424ED3FDA7E2}" presName="parentLin" presStyleCnt="0"/>
      <dgm:spPr/>
    </dgm:pt>
    <dgm:pt modelId="{A6535995-B225-412E-9675-AA99912C11AA}" type="pres">
      <dgm:prSet presAssocID="{71A50CEA-289F-469D-8663-424ED3FDA7E2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6633BE82-A2D5-4871-93A7-DFD9963B49DA}" type="pres">
      <dgm:prSet presAssocID="{71A50CEA-289F-469D-8663-424ED3FDA7E2}" presName="parentText" presStyleLbl="node1" presStyleIdx="0" presStyleCnt="1" custLinFactX="12746" custLinFactNeighborX="100000" custLinFactNeighborY="2309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7516C5-C97E-4D28-89B0-6E5DA3B39249}" type="pres">
      <dgm:prSet presAssocID="{71A50CEA-289F-469D-8663-424ED3FDA7E2}" presName="negativeSpace" presStyleCnt="0"/>
      <dgm:spPr/>
    </dgm:pt>
    <dgm:pt modelId="{6FCF190A-19D3-42F9-A5C3-B97AB172D87E}" type="pres">
      <dgm:prSet presAssocID="{71A50CEA-289F-469D-8663-424ED3FDA7E2}" presName="childText" presStyleLbl="conFgAcc1" presStyleIdx="0" presStyleCnt="1" custScaleX="78628" custLinFactNeighborX="18278" custLinFactNeighborY="1515">
        <dgm:presLayoutVars>
          <dgm:bulletEnabled val="1"/>
        </dgm:presLayoutVars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</dgm:ptLst>
  <dgm:cxnLst>
    <dgm:cxn modelId="{ADAFDC04-DF57-481E-980D-6ADA41F1F63B}" type="presOf" srcId="{71A50CEA-289F-469D-8663-424ED3FDA7E2}" destId="{6633BE82-A2D5-4871-93A7-DFD9963B49DA}" srcOrd="1" destOrd="0" presId="urn:microsoft.com/office/officeart/2005/8/layout/list1"/>
    <dgm:cxn modelId="{F850D32D-1F14-4DF6-9009-E892AD0BEB21}" srcId="{61C9AA91-A5C0-45A8-BF24-CFBD4B389637}" destId="{71A50CEA-289F-469D-8663-424ED3FDA7E2}" srcOrd="0" destOrd="0" parTransId="{10001753-1940-4845-85CC-462893965C8A}" sibTransId="{D1FF2D23-C883-47D0-9303-B9DF9C77EF69}"/>
    <dgm:cxn modelId="{996BE93E-0B4F-41EA-AB54-3E6FF66AA47F}" type="presOf" srcId="{71A50CEA-289F-469D-8663-424ED3FDA7E2}" destId="{A6535995-B225-412E-9675-AA99912C11AA}" srcOrd="0" destOrd="0" presId="urn:microsoft.com/office/officeart/2005/8/layout/list1"/>
    <dgm:cxn modelId="{76D0FE5E-D461-4219-9848-FB7A1AF4DF02}" type="presOf" srcId="{61C9AA91-A5C0-45A8-BF24-CFBD4B389637}" destId="{9ADB7432-528B-4CF8-A9E8-21D5BD0A6FB1}" srcOrd="0" destOrd="0" presId="urn:microsoft.com/office/officeart/2005/8/layout/list1"/>
    <dgm:cxn modelId="{A7634B0C-07D5-4E36-9127-3B37E7CB12DA}" type="presParOf" srcId="{9ADB7432-528B-4CF8-A9E8-21D5BD0A6FB1}" destId="{C2A1D272-961E-480B-802E-3F56E9BEEF05}" srcOrd="0" destOrd="0" presId="urn:microsoft.com/office/officeart/2005/8/layout/list1"/>
    <dgm:cxn modelId="{3E25B7E4-2696-4EE8-94F5-8E0A3E297AF2}" type="presParOf" srcId="{C2A1D272-961E-480B-802E-3F56E9BEEF05}" destId="{A6535995-B225-412E-9675-AA99912C11AA}" srcOrd="0" destOrd="0" presId="urn:microsoft.com/office/officeart/2005/8/layout/list1"/>
    <dgm:cxn modelId="{E9EC884E-EF12-478A-AEE9-7F9F7BC45AB7}" type="presParOf" srcId="{C2A1D272-961E-480B-802E-3F56E9BEEF05}" destId="{6633BE82-A2D5-4871-93A7-DFD9963B49DA}" srcOrd="1" destOrd="0" presId="urn:microsoft.com/office/officeart/2005/8/layout/list1"/>
    <dgm:cxn modelId="{4B6BF153-6AA2-4706-BB80-91A7AE8A7470}" type="presParOf" srcId="{9ADB7432-528B-4CF8-A9E8-21D5BD0A6FB1}" destId="{557516C5-C97E-4D28-89B0-6E5DA3B39249}" srcOrd="1" destOrd="0" presId="urn:microsoft.com/office/officeart/2005/8/layout/list1"/>
    <dgm:cxn modelId="{FD5B8F50-8E5A-4269-8A1B-B2B21F2CA5DF}" type="presParOf" srcId="{9ADB7432-528B-4CF8-A9E8-21D5BD0A6FB1}" destId="{6FCF190A-19D3-42F9-A5C3-B97AB172D87E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AFB1540D-1BA3-43A9-88F7-47F8A873011D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6DC9192-6087-4813-B3FF-29EC9CC3F80B}" type="pres">
      <dgm:prSet presAssocID="{AFB1540D-1BA3-43A9-88F7-47F8A873011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25631FCB-9D67-4BD8-8C66-874B425414A7}" type="presOf" srcId="{AFB1540D-1BA3-43A9-88F7-47F8A873011D}" destId="{B6DC9192-6087-4813-B3FF-29EC9CC3F80B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BE008B75-62D6-48D1-9D12-5AA3355D4D42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4350EEC-47D4-4523-B8E1-E31F57BDFAC1}" type="pres">
      <dgm:prSet presAssocID="{BE008B75-62D6-48D1-9D12-5AA3355D4D4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ECF9E81B-EEA5-406B-A45F-EFAE76DF4438}" type="presOf" srcId="{BE008B75-62D6-48D1-9D12-5AA3355D4D42}" destId="{64350EEC-47D4-4523-B8E1-E31F57BDFAC1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140E35C3-48F7-435A-8309-EEF2CDB80F58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B372C36-595F-4FEE-AF40-F0A6B1A772E2}" type="pres">
      <dgm:prSet presAssocID="{140E35C3-48F7-435A-8309-EEF2CDB80F5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99582B46-E80F-4938-808F-555A6977A1FD}" type="presOf" srcId="{140E35C3-48F7-435A-8309-EEF2CDB80F58}" destId="{1B372C36-595F-4FEE-AF40-F0A6B1A772E2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F168F360-00CF-4450-B003-A5EA174A64B6}" type="doc">
      <dgm:prSet loTypeId="urn:microsoft.com/office/officeart/2005/8/layout/list1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A7745FA-C9FB-42A8-A0AF-627024CA0CFD}">
      <dgm:prSet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n-US" baseline="0" dirty="0" smtClean="0"/>
            <a:t>Discussion</a:t>
          </a:r>
          <a:endParaRPr lang="en-US" dirty="0"/>
        </a:p>
      </dgm:t>
    </dgm:pt>
    <dgm:pt modelId="{E3F6FA05-893D-46D5-AF80-B874C04F0CC7}" type="parTrans" cxnId="{A72AD2C2-D7F3-4226-9F4D-4BB587FF1CDD}">
      <dgm:prSet/>
      <dgm:spPr/>
      <dgm:t>
        <a:bodyPr/>
        <a:lstStyle/>
        <a:p>
          <a:endParaRPr lang="en-US"/>
        </a:p>
      </dgm:t>
    </dgm:pt>
    <dgm:pt modelId="{556A8BB5-55E0-4ED5-A6CD-69C427307C07}" type="sibTrans" cxnId="{A72AD2C2-D7F3-4226-9F4D-4BB587FF1CDD}">
      <dgm:prSet/>
      <dgm:spPr/>
      <dgm:t>
        <a:bodyPr/>
        <a:lstStyle/>
        <a:p>
          <a:endParaRPr lang="en-US"/>
        </a:p>
      </dgm:t>
    </dgm:pt>
    <dgm:pt modelId="{4AEF2A7F-1BBE-4961-A8D0-0C4B4FAE292A}" type="pres">
      <dgm:prSet presAssocID="{F168F360-00CF-4450-B003-A5EA174A64B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0AD977C-42BD-440E-9862-4579688AD93B}" type="pres">
      <dgm:prSet presAssocID="{1A7745FA-C9FB-42A8-A0AF-627024CA0CFD}" presName="parentLin" presStyleCnt="0"/>
      <dgm:spPr/>
    </dgm:pt>
    <dgm:pt modelId="{D49B6069-00BE-4B3B-8F20-887E60FF2C2C}" type="pres">
      <dgm:prSet presAssocID="{1A7745FA-C9FB-42A8-A0AF-627024CA0CFD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DD85ED41-FD3B-4AB3-991E-9063877A01AE}" type="pres">
      <dgm:prSet presAssocID="{1A7745FA-C9FB-42A8-A0AF-627024CA0CFD}" presName="parentText" presStyleLbl="node1" presStyleIdx="0" presStyleCnt="1" custScaleX="101426" custScaleY="89281" custLinFactX="18222" custLinFactNeighborX="100000" custLinFactNeighborY="-91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1BCC3F-58C6-425D-8C49-478099D26AA3}" type="pres">
      <dgm:prSet presAssocID="{1A7745FA-C9FB-42A8-A0AF-627024CA0CFD}" presName="negativeSpace" presStyleCnt="0"/>
      <dgm:spPr/>
    </dgm:pt>
    <dgm:pt modelId="{2E2D1C73-B332-40F5-A237-85431DD8382C}" type="pres">
      <dgm:prSet presAssocID="{1A7745FA-C9FB-42A8-A0AF-627024CA0CFD}" presName="childText" presStyleLbl="conFgAcc1" presStyleIdx="0" presStyleCnt="1" custLinFactNeighborX="4921" custLinFactNeighborY="-49640">
        <dgm:presLayoutVars>
          <dgm:bulletEnabled val="1"/>
        </dgm:presLayoutVars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gradFill flip="none" rotWithShape="0">
          <a:gsLst>
            <a:gs pos="0">
              <a:schemeClr val="accent2">
                <a:shade val="30000"/>
                <a:satMod val="115000"/>
              </a:schemeClr>
            </a:gs>
            <a:gs pos="50000">
              <a:schemeClr val="accent2">
                <a:shade val="67500"/>
                <a:satMod val="115000"/>
              </a:schemeClr>
            </a:gs>
            <a:gs pos="100000">
              <a:schemeClr val="accent2">
                <a:shade val="100000"/>
                <a:satMod val="115000"/>
              </a:schemeClr>
            </a:gs>
          </a:gsLst>
          <a:path path="circle">
            <a:fillToRect l="50000" t="50000" r="50000" b="50000"/>
          </a:path>
          <a:tileRect/>
        </a:gradFill>
      </dgm:spPr>
    </dgm:pt>
  </dgm:ptLst>
  <dgm:cxnLst>
    <dgm:cxn modelId="{9F299DD1-0C4B-4722-A7D1-5B8BD16DB464}" type="presOf" srcId="{1A7745FA-C9FB-42A8-A0AF-627024CA0CFD}" destId="{D49B6069-00BE-4B3B-8F20-887E60FF2C2C}" srcOrd="0" destOrd="0" presId="urn:microsoft.com/office/officeart/2005/8/layout/list1"/>
    <dgm:cxn modelId="{A0C356F3-C405-4A8D-9992-EDEE6FAC28E8}" type="presOf" srcId="{F168F360-00CF-4450-B003-A5EA174A64B6}" destId="{4AEF2A7F-1BBE-4961-A8D0-0C4B4FAE292A}" srcOrd="0" destOrd="0" presId="urn:microsoft.com/office/officeart/2005/8/layout/list1"/>
    <dgm:cxn modelId="{A72AD2C2-D7F3-4226-9F4D-4BB587FF1CDD}" srcId="{F168F360-00CF-4450-B003-A5EA174A64B6}" destId="{1A7745FA-C9FB-42A8-A0AF-627024CA0CFD}" srcOrd="0" destOrd="0" parTransId="{E3F6FA05-893D-46D5-AF80-B874C04F0CC7}" sibTransId="{556A8BB5-55E0-4ED5-A6CD-69C427307C07}"/>
    <dgm:cxn modelId="{117135C9-8C59-4802-8730-6FBA92E69C81}" type="presOf" srcId="{1A7745FA-C9FB-42A8-A0AF-627024CA0CFD}" destId="{DD85ED41-FD3B-4AB3-991E-9063877A01AE}" srcOrd="1" destOrd="0" presId="urn:microsoft.com/office/officeart/2005/8/layout/list1"/>
    <dgm:cxn modelId="{78C69CFC-7129-4EC3-A0AE-6E0E1C9F2D2F}" type="presParOf" srcId="{4AEF2A7F-1BBE-4961-A8D0-0C4B4FAE292A}" destId="{80AD977C-42BD-440E-9862-4579688AD93B}" srcOrd="0" destOrd="0" presId="urn:microsoft.com/office/officeart/2005/8/layout/list1"/>
    <dgm:cxn modelId="{8EFAEB16-B074-4775-9B6D-69D88AE5D4F2}" type="presParOf" srcId="{80AD977C-42BD-440E-9862-4579688AD93B}" destId="{D49B6069-00BE-4B3B-8F20-887E60FF2C2C}" srcOrd="0" destOrd="0" presId="urn:microsoft.com/office/officeart/2005/8/layout/list1"/>
    <dgm:cxn modelId="{2EBC25B8-8C4C-4990-8769-D5FF33CFA5CE}" type="presParOf" srcId="{80AD977C-42BD-440E-9862-4579688AD93B}" destId="{DD85ED41-FD3B-4AB3-991E-9063877A01AE}" srcOrd="1" destOrd="0" presId="urn:microsoft.com/office/officeart/2005/8/layout/list1"/>
    <dgm:cxn modelId="{B6B1CE81-46A4-453B-AA3E-9BF4C3E9E3BB}" type="presParOf" srcId="{4AEF2A7F-1BBE-4961-A8D0-0C4B4FAE292A}" destId="{111BCC3F-58C6-425D-8C49-478099D26AA3}" srcOrd="1" destOrd="0" presId="urn:microsoft.com/office/officeart/2005/8/layout/list1"/>
    <dgm:cxn modelId="{EA754C53-D175-4EB6-8C53-4E8F30A05C5B}" type="presParOf" srcId="{4AEF2A7F-1BBE-4961-A8D0-0C4B4FAE292A}" destId="{2E2D1C73-B332-40F5-A237-85431DD8382C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B8AFCADC-8CCC-4ADF-B9DD-5E545B8A925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52B00D6-E602-4B4A-BF28-3AF44506CBA1}" type="pres">
      <dgm:prSet presAssocID="{B8AFCADC-8CCC-4ADF-B9DD-5E545B8A925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AE34BB10-9AE2-4525-A8D9-5EC8A183EC3E}" type="presOf" srcId="{B8AFCADC-8CCC-4ADF-B9DD-5E545B8A9250}" destId="{652B00D6-E602-4B4A-BF28-3AF44506CBA1}" srcOrd="0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5.xml><?xml version="1.0" encoding="utf-8"?>
<dgm:dataModel xmlns:dgm="http://schemas.openxmlformats.org/drawingml/2006/diagram" xmlns:a="http://schemas.openxmlformats.org/drawingml/2006/main">
  <dgm:ptLst>
    <dgm:pt modelId="{AFB1540D-1BA3-43A9-88F7-47F8A873011D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6DC9192-6087-4813-B3FF-29EC9CC3F80B}" type="pres">
      <dgm:prSet presAssocID="{AFB1540D-1BA3-43A9-88F7-47F8A873011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25631FCB-9D67-4BD8-8C66-874B425414A7}" type="presOf" srcId="{AFB1540D-1BA3-43A9-88F7-47F8A873011D}" destId="{B6DC9192-6087-4813-B3FF-29EC9CC3F80B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6.xml><?xml version="1.0" encoding="utf-8"?>
<dgm:dataModel xmlns:dgm="http://schemas.openxmlformats.org/drawingml/2006/diagram" xmlns:a="http://schemas.openxmlformats.org/drawingml/2006/main">
  <dgm:ptLst>
    <dgm:pt modelId="{BE008B75-62D6-48D1-9D12-5AA3355D4D42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4350EEC-47D4-4523-B8E1-E31F57BDFAC1}" type="pres">
      <dgm:prSet presAssocID="{BE008B75-62D6-48D1-9D12-5AA3355D4D4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ECF9E81B-EEA5-406B-A45F-EFAE76DF4438}" type="presOf" srcId="{BE008B75-62D6-48D1-9D12-5AA3355D4D42}" destId="{64350EEC-47D4-4523-B8E1-E31F57BDFAC1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47.xml><?xml version="1.0" encoding="utf-8"?>
<dgm:dataModel xmlns:dgm="http://schemas.openxmlformats.org/drawingml/2006/diagram" xmlns:a="http://schemas.openxmlformats.org/drawingml/2006/main">
  <dgm:ptLst>
    <dgm:pt modelId="{140E35C3-48F7-435A-8309-EEF2CDB80F58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B372C36-595F-4FEE-AF40-F0A6B1A772E2}" type="pres">
      <dgm:prSet presAssocID="{140E35C3-48F7-435A-8309-EEF2CDB80F5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99582B46-E80F-4938-808F-555A6977A1FD}" type="presOf" srcId="{140E35C3-48F7-435A-8309-EEF2CDB80F58}" destId="{1B372C36-595F-4FEE-AF40-F0A6B1A772E2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ata48.xml><?xml version="1.0" encoding="utf-8"?>
<dgm:dataModel xmlns:dgm="http://schemas.openxmlformats.org/drawingml/2006/diagram" xmlns:a="http://schemas.openxmlformats.org/drawingml/2006/main">
  <dgm:ptLst>
    <dgm:pt modelId="{232DAEC3-0093-4DAB-91BA-30CFB8A26C5E}" type="doc">
      <dgm:prSet loTypeId="urn:microsoft.com/office/officeart/2005/8/layout/architecture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123A9D3-B838-4E84-9638-55179BBA4173}">
      <dgm:prSet/>
      <dgm:spPr>
        <a:solidFill>
          <a:schemeClr val="bg1"/>
        </a:solidFill>
      </dgm:spPr>
      <dgm:t>
        <a:bodyPr/>
        <a:lstStyle/>
        <a:p>
          <a:pPr rtl="0"/>
          <a:r>
            <a:rPr lang="en-CA" dirty="0" smtClean="0"/>
            <a:t>Harmonizing </a:t>
          </a:r>
          <a:r>
            <a:rPr lang="en-CA" dirty="0" smtClean="0"/>
            <a:t>teacher training programs and reviewing teacher education policy and curriculum to equip teachers with the necessary skills, knowledge, and values, as demanded for teaching today</a:t>
          </a:r>
          <a:endParaRPr lang="en-US" dirty="0"/>
        </a:p>
      </dgm:t>
    </dgm:pt>
    <dgm:pt modelId="{4665B41B-93FD-42DF-8D7A-15790A70D9A0}" type="parTrans" cxnId="{936AF7C6-EE1E-4BF0-A6CE-0609C02DCDEE}">
      <dgm:prSet/>
      <dgm:spPr/>
      <dgm:t>
        <a:bodyPr/>
        <a:lstStyle/>
        <a:p>
          <a:endParaRPr lang="en-US"/>
        </a:p>
      </dgm:t>
    </dgm:pt>
    <dgm:pt modelId="{23FC5719-B444-4599-BB40-4C793A124889}" type="sibTrans" cxnId="{936AF7C6-EE1E-4BF0-A6CE-0609C02DCDEE}">
      <dgm:prSet/>
      <dgm:spPr/>
      <dgm:t>
        <a:bodyPr/>
        <a:lstStyle/>
        <a:p>
          <a:endParaRPr lang="en-US"/>
        </a:p>
      </dgm:t>
    </dgm:pt>
    <dgm:pt modelId="{AB280413-0081-47F2-A384-0A7199C3A281}">
      <dgm:prSet custT="1"/>
      <dgm:spPr>
        <a:solidFill>
          <a:schemeClr val="bg1"/>
        </a:solidFill>
      </dgm:spPr>
      <dgm:t>
        <a:bodyPr/>
        <a:lstStyle/>
        <a:p>
          <a:pPr algn="ctr" rtl="0"/>
          <a:r>
            <a:rPr lang="en-CA" sz="2400" dirty="0" smtClean="0"/>
            <a:t>Teacher Education Policy addresses more issues on teacher education, so it must be fully implemented and disseminated.</a:t>
          </a:r>
          <a:endParaRPr lang="en-US" sz="2400" dirty="0" smtClean="0"/>
        </a:p>
      </dgm:t>
    </dgm:pt>
    <dgm:pt modelId="{5E2FFD78-BF96-4069-A12C-764FB3EB8924}" type="parTrans" cxnId="{AA062D0D-29D3-4CC0-AE9E-5D1286EAF4BF}">
      <dgm:prSet/>
      <dgm:spPr/>
      <dgm:t>
        <a:bodyPr/>
        <a:lstStyle/>
        <a:p>
          <a:endParaRPr lang="en-US"/>
        </a:p>
      </dgm:t>
    </dgm:pt>
    <dgm:pt modelId="{D2360E02-6708-4FD3-8303-5F1B6A02ADD1}" type="sibTrans" cxnId="{AA062D0D-29D3-4CC0-AE9E-5D1286EAF4BF}">
      <dgm:prSet/>
      <dgm:spPr/>
      <dgm:t>
        <a:bodyPr/>
        <a:lstStyle/>
        <a:p>
          <a:endParaRPr lang="en-US"/>
        </a:p>
      </dgm:t>
    </dgm:pt>
    <dgm:pt modelId="{1640A0DA-856F-4B54-A1EF-2DE242AA8783}">
      <dgm:prSet/>
      <dgm:spPr>
        <a:solidFill>
          <a:schemeClr val="bg1"/>
        </a:solidFill>
      </dgm:spPr>
      <dgm:t>
        <a:bodyPr/>
        <a:lstStyle/>
        <a:p>
          <a:pPr rtl="0"/>
          <a:r>
            <a:rPr lang="en-CA" dirty="0" smtClean="0"/>
            <a:t>Allocating enough salaries for teachers, particularly female teachers, that make teachers perform well and retain workplace through the creation of salary grades linked to teachers' qualifications and experience</a:t>
          </a:r>
          <a:endParaRPr lang="en-US" dirty="0"/>
        </a:p>
      </dgm:t>
    </dgm:pt>
    <dgm:pt modelId="{A45EBA64-7AB0-4C7A-9227-47DD55CD93C0}" type="parTrans" cxnId="{9EB969DF-2D72-448D-B44C-8A86F33C1A34}">
      <dgm:prSet/>
      <dgm:spPr/>
      <dgm:t>
        <a:bodyPr/>
        <a:lstStyle/>
        <a:p>
          <a:endParaRPr lang="en-US"/>
        </a:p>
      </dgm:t>
    </dgm:pt>
    <dgm:pt modelId="{0C3FAAAD-6053-4ADE-9AA9-E2A1103E04F0}" type="sibTrans" cxnId="{9EB969DF-2D72-448D-B44C-8A86F33C1A34}">
      <dgm:prSet/>
      <dgm:spPr/>
      <dgm:t>
        <a:bodyPr/>
        <a:lstStyle/>
        <a:p>
          <a:endParaRPr lang="en-US"/>
        </a:p>
      </dgm:t>
    </dgm:pt>
    <dgm:pt modelId="{8240669D-3206-49B0-B388-EE9B92327D88}">
      <dgm:prSet custT="1"/>
      <dgm:spPr>
        <a:solidFill>
          <a:schemeClr val="bg1"/>
        </a:solidFill>
      </dgm:spPr>
      <dgm:t>
        <a:bodyPr/>
        <a:lstStyle/>
        <a:p>
          <a:pPr rtl="0"/>
          <a:r>
            <a:rPr lang="en-CA" sz="2400" dirty="0" smtClean="0"/>
            <a:t>Teacher deployment should be addressed by offering salary promotions and professional development training for rural teachers</a:t>
          </a:r>
          <a:endParaRPr lang="en-US" sz="2400" dirty="0"/>
        </a:p>
      </dgm:t>
    </dgm:pt>
    <dgm:pt modelId="{9598848C-D472-4231-AA02-6E5259167A25}" type="parTrans" cxnId="{C72C73A9-7D44-4A8A-A9A9-82F22816A918}">
      <dgm:prSet/>
      <dgm:spPr/>
      <dgm:t>
        <a:bodyPr/>
        <a:lstStyle/>
        <a:p>
          <a:endParaRPr lang="en-US"/>
        </a:p>
      </dgm:t>
    </dgm:pt>
    <dgm:pt modelId="{789E98EF-72AB-4537-B8D5-E46A2FA7AF66}" type="sibTrans" cxnId="{C72C73A9-7D44-4A8A-A9A9-82F22816A918}">
      <dgm:prSet/>
      <dgm:spPr/>
      <dgm:t>
        <a:bodyPr/>
        <a:lstStyle/>
        <a:p>
          <a:endParaRPr lang="en-US"/>
        </a:p>
      </dgm:t>
    </dgm:pt>
    <dgm:pt modelId="{B897519B-DBA4-43AE-BB18-C10A570F315A}" type="pres">
      <dgm:prSet presAssocID="{232DAEC3-0093-4DAB-91BA-30CFB8A26C5E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3AB49D6-D784-4C50-B6BE-4946366B2D3A}" type="pres">
      <dgm:prSet presAssocID="{9123A9D3-B838-4E84-9638-55179BBA4173}" presName="vertOne" presStyleCnt="0"/>
      <dgm:spPr/>
    </dgm:pt>
    <dgm:pt modelId="{98639A20-9210-4A70-962A-F6F67064D6AE}" type="pres">
      <dgm:prSet presAssocID="{9123A9D3-B838-4E84-9638-55179BBA4173}" presName="txOne" presStyleLbl="node0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90A9C6E-966B-482D-83FE-240BFFDAAFA7}" type="pres">
      <dgm:prSet presAssocID="{9123A9D3-B838-4E84-9638-55179BBA4173}" presName="horzOne" presStyleCnt="0"/>
      <dgm:spPr/>
    </dgm:pt>
    <dgm:pt modelId="{7704EFA1-67F7-4E8D-8626-566BB2647EE3}" type="pres">
      <dgm:prSet presAssocID="{23FC5719-B444-4599-BB40-4C793A124889}" presName="sibSpaceOne" presStyleCnt="0"/>
      <dgm:spPr/>
    </dgm:pt>
    <dgm:pt modelId="{5A42C6FF-1C8A-474A-9225-859CA128F646}" type="pres">
      <dgm:prSet presAssocID="{AB280413-0081-47F2-A384-0A7199C3A281}" presName="vertOne" presStyleCnt="0"/>
      <dgm:spPr/>
    </dgm:pt>
    <dgm:pt modelId="{E5A631F1-4369-4972-9094-CC3B818EB164}" type="pres">
      <dgm:prSet presAssocID="{AB280413-0081-47F2-A384-0A7199C3A281}" presName="txOne" presStyleLbl="node0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A84EB3C-5B9A-4595-99C5-21CA35744643}" type="pres">
      <dgm:prSet presAssocID="{AB280413-0081-47F2-A384-0A7199C3A281}" presName="horzOne" presStyleCnt="0"/>
      <dgm:spPr/>
    </dgm:pt>
    <dgm:pt modelId="{4B9AF78E-A5B3-41D8-AC52-E429F29DFAAE}" type="pres">
      <dgm:prSet presAssocID="{D2360E02-6708-4FD3-8303-5F1B6A02ADD1}" presName="sibSpaceOne" presStyleCnt="0"/>
      <dgm:spPr/>
    </dgm:pt>
    <dgm:pt modelId="{B3283BBA-88A8-42D1-B716-E76D9A52B3A4}" type="pres">
      <dgm:prSet presAssocID="{1640A0DA-856F-4B54-A1EF-2DE242AA8783}" presName="vertOne" presStyleCnt="0"/>
      <dgm:spPr/>
    </dgm:pt>
    <dgm:pt modelId="{22B32DCC-A6D0-44A3-9357-9C8490664D03}" type="pres">
      <dgm:prSet presAssocID="{1640A0DA-856F-4B54-A1EF-2DE242AA8783}" presName="txOne" presStyleLbl="node0" presStyleIdx="2" presStyleCnt="4" custScaleX="11336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C74E82D-87BA-4FA3-806A-259121CEC8FB}" type="pres">
      <dgm:prSet presAssocID="{1640A0DA-856F-4B54-A1EF-2DE242AA8783}" presName="horzOne" presStyleCnt="0"/>
      <dgm:spPr/>
    </dgm:pt>
    <dgm:pt modelId="{A0C3C0C9-C8A6-46EA-8DF4-4271471E661B}" type="pres">
      <dgm:prSet presAssocID="{0C3FAAAD-6053-4ADE-9AA9-E2A1103E04F0}" presName="sibSpaceOne" presStyleCnt="0"/>
      <dgm:spPr/>
    </dgm:pt>
    <dgm:pt modelId="{66E4B2FE-95CF-428D-A076-DF1C96DF7F02}" type="pres">
      <dgm:prSet presAssocID="{8240669D-3206-49B0-B388-EE9B92327D88}" presName="vertOne" presStyleCnt="0"/>
      <dgm:spPr/>
    </dgm:pt>
    <dgm:pt modelId="{A25EBF44-27B0-4865-8727-7992CB9382B2}" type="pres">
      <dgm:prSet presAssocID="{8240669D-3206-49B0-B388-EE9B92327D88}" presName="txOne" presStyleLbl="node0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D0CDE1F-A1C6-49FF-BF88-FF9C85BA4688}" type="pres">
      <dgm:prSet presAssocID="{8240669D-3206-49B0-B388-EE9B92327D88}" presName="horzOne" presStyleCnt="0"/>
      <dgm:spPr/>
    </dgm:pt>
  </dgm:ptLst>
  <dgm:cxnLst>
    <dgm:cxn modelId="{810005BB-2FCD-46B4-AE72-4E59BA11858B}" type="presOf" srcId="{8240669D-3206-49B0-B388-EE9B92327D88}" destId="{A25EBF44-27B0-4865-8727-7992CB9382B2}" srcOrd="0" destOrd="0" presId="urn:microsoft.com/office/officeart/2005/8/layout/architecture"/>
    <dgm:cxn modelId="{07E43D1C-8766-40B7-A8F8-8C8890C7C756}" type="presOf" srcId="{232DAEC3-0093-4DAB-91BA-30CFB8A26C5E}" destId="{B897519B-DBA4-43AE-BB18-C10A570F315A}" srcOrd="0" destOrd="0" presId="urn:microsoft.com/office/officeart/2005/8/layout/architecture"/>
    <dgm:cxn modelId="{AA062D0D-29D3-4CC0-AE9E-5D1286EAF4BF}" srcId="{232DAEC3-0093-4DAB-91BA-30CFB8A26C5E}" destId="{AB280413-0081-47F2-A384-0A7199C3A281}" srcOrd="1" destOrd="0" parTransId="{5E2FFD78-BF96-4069-A12C-764FB3EB8924}" sibTransId="{D2360E02-6708-4FD3-8303-5F1B6A02ADD1}"/>
    <dgm:cxn modelId="{E4A4BEAF-6DE3-4365-8BC3-65D9B7D551EA}" type="presOf" srcId="{9123A9D3-B838-4E84-9638-55179BBA4173}" destId="{98639A20-9210-4A70-962A-F6F67064D6AE}" srcOrd="0" destOrd="0" presId="urn:microsoft.com/office/officeart/2005/8/layout/architecture"/>
    <dgm:cxn modelId="{C72C73A9-7D44-4A8A-A9A9-82F22816A918}" srcId="{232DAEC3-0093-4DAB-91BA-30CFB8A26C5E}" destId="{8240669D-3206-49B0-B388-EE9B92327D88}" srcOrd="3" destOrd="0" parTransId="{9598848C-D472-4231-AA02-6E5259167A25}" sibTransId="{789E98EF-72AB-4537-B8D5-E46A2FA7AF66}"/>
    <dgm:cxn modelId="{5A08BAA3-9A20-429E-B0B6-9ED9DDEB7FCE}" type="presOf" srcId="{AB280413-0081-47F2-A384-0A7199C3A281}" destId="{E5A631F1-4369-4972-9094-CC3B818EB164}" srcOrd="0" destOrd="0" presId="urn:microsoft.com/office/officeart/2005/8/layout/architecture"/>
    <dgm:cxn modelId="{936AF7C6-EE1E-4BF0-A6CE-0609C02DCDEE}" srcId="{232DAEC3-0093-4DAB-91BA-30CFB8A26C5E}" destId="{9123A9D3-B838-4E84-9638-55179BBA4173}" srcOrd="0" destOrd="0" parTransId="{4665B41B-93FD-42DF-8D7A-15790A70D9A0}" sibTransId="{23FC5719-B444-4599-BB40-4C793A124889}"/>
    <dgm:cxn modelId="{9EB969DF-2D72-448D-B44C-8A86F33C1A34}" srcId="{232DAEC3-0093-4DAB-91BA-30CFB8A26C5E}" destId="{1640A0DA-856F-4B54-A1EF-2DE242AA8783}" srcOrd="2" destOrd="0" parTransId="{A45EBA64-7AB0-4C7A-9227-47DD55CD93C0}" sibTransId="{0C3FAAAD-6053-4ADE-9AA9-E2A1103E04F0}"/>
    <dgm:cxn modelId="{20385EBA-38DA-486B-B496-CB0E29A5A775}" type="presOf" srcId="{1640A0DA-856F-4B54-A1EF-2DE242AA8783}" destId="{22B32DCC-A6D0-44A3-9357-9C8490664D03}" srcOrd="0" destOrd="0" presId="urn:microsoft.com/office/officeart/2005/8/layout/architecture"/>
    <dgm:cxn modelId="{C7685156-95F4-477B-907D-4C0E1F566B21}" type="presParOf" srcId="{B897519B-DBA4-43AE-BB18-C10A570F315A}" destId="{33AB49D6-D784-4C50-B6BE-4946366B2D3A}" srcOrd="0" destOrd="0" presId="urn:microsoft.com/office/officeart/2005/8/layout/architecture"/>
    <dgm:cxn modelId="{9C078FEA-7C5B-46A3-92DE-13ADA1AC6DE6}" type="presParOf" srcId="{33AB49D6-D784-4C50-B6BE-4946366B2D3A}" destId="{98639A20-9210-4A70-962A-F6F67064D6AE}" srcOrd="0" destOrd="0" presId="urn:microsoft.com/office/officeart/2005/8/layout/architecture"/>
    <dgm:cxn modelId="{D5DCE834-30D6-46E6-B6F2-2A4C679C2C8D}" type="presParOf" srcId="{33AB49D6-D784-4C50-B6BE-4946366B2D3A}" destId="{190A9C6E-966B-482D-83FE-240BFFDAAFA7}" srcOrd="1" destOrd="0" presId="urn:microsoft.com/office/officeart/2005/8/layout/architecture"/>
    <dgm:cxn modelId="{E04425DF-3F01-492B-B51F-16121A1F7884}" type="presParOf" srcId="{B897519B-DBA4-43AE-BB18-C10A570F315A}" destId="{7704EFA1-67F7-4E8D-8626-566BB2647EE3}" srcOrd="1" destOrd="0" presId="urn:microsoft.com/office/officeart/2005/8/layout/architecture"/>
    <dgm:cxn modelId="{48937263-2FCE-4439-BFFD-5F5840D8B61C}" type="presParOf" srcId="{B897519B-DBA4-43AE-BB18-C10A570F315A}" destId="{5A42C6FF-1C8A-474A-9225-859CA128F646}" srcOrd="2" destOrd="0" presId="urn:microsoft.com/office/officeart/2005/8/layout/architecture"/>
    <dgm:cxn modelId="{5D6C3506-362C-4FBC-B583-340E777B3561}" type="presParOf" srcId="{5A42C6FF-1C8A-474A-9225-859CA128F646}" destId="{E5A631F1-4369-4972-9094-CC3B818EB164}" srcOrd="0" destOrd="0" presId="urn:microsoft.com/office/officeart/2005/8/layout/architecture"/>
    <dgm:cxn modelId="{1068226E-09D9-4AB5-B6B1-D89F18F18A89}" type="presParOf" srcId="{5A42C6FF-1C8A-474A-9225-859CA128F646}" destId="{1A84EB3C-5B9A-4595-99C5-21CA35744643}" srcOrd="1" destOrd="0" presId="urn:microsoft.com/office/officeart/2005/8/layout/architecture"/>
    <dgm:cxn modelId="{9C820A4A-C52C-445F-A488-09C9295238A5}" type="presParOf" srcId="{B897519B-DBA4-43AE-BB18-C10A570F315A}" destId="{4B9AF78E-A5B3-41D8-AC52-E429F29DFAAE}" srcOrd="3" destOrd="0" presId="urn:microsoft.com/office/officeart/2005/8/layout/architecture"/>
    <dgm:cxn modelId="{53CE9FF1-5934-4B65-B326-030CD2058482}" type="presParOf" srcId="{B897519B-DBA4-43AE-BB18-C10A570F315A}" destId="{B3283BBA-88A8-42D1-B716-E76D9A52B3A4}" srcOrd="4" destOrd="0" presId="urn:microsoft.com/office/officeart/2005/8/layout/architecture"/>
    <dgm:cxn modelId="{CFE2AEF0-EC4F-47BD-8787-FE724296149D}" type="presParOf" srcId="{B3283BBA-88A8-42D1-B716-E76D9A52B3A4}" destId="{22B32DCC-A6D0-44A3-9357-9C8490664D03}" srcOrd="0" destOrd="0" presId="urn:microsoft.com/office/officeart/2005/8/layout/architecture"/>
    <dgm:cxn modelId="{23CAB2A6-4F62-4FE8-AE3C-2059BB9DC5DD}" type="presParOf" srcId="{B3283BBA-88A8-42D1-B716-E76D9A52B3A4}" destId="{4C74E82D-87BA-4FA3-806A-259121CEC8FB}" srcOrd="1" destOrd="0" presId="urn:microsoft.com/office/officeart/2005/8/layout/architecture"/>
    <dgm:cxn modelId="{CA54461C-52A6-46FB-B87C-216E593A8CE8}" type="presParOf" srcId="{B897519B-DBA4-43AE-BB18-C10A570F315A}" destId="{A0C3C0C9-C8A6-46EA-8DF4-4271471E661B}" srcOrd="5" destOrd="0" presId="urn:microsoft.com/office/officeart/2005/8/layout/architecture"/>
    <dgm:cxn modelId="{7C90F7F6-BE47-4663-9C19-1F53EA4E7EAB}" type="presParOf" srcId="{B897519B-DBA4-43AE-BB18-C10A570F315A}" destId="{66E4B2FE-95CF-428D-A076-DF1C96DF7F02}" srcOrd="6" destOrd="0" presId="urn:microsoft.com/office/officeart/2005/8/layout/architecture"/>
    <dgm:cxn modelId="{AE2CCCE1-4CFD-4A88-AE8D-71C0E512D04D}" type="presParOf" srcId="{66E4B2FE-95CF-428D-A076-DF1C96DF7F02}" destId="{A25EBF44-27B0-4865-8727-7992CB9382B2}" srcOrd="0" destOrd="0" presId="urn:microsoft.com/office/officeart/2005/8/layout/architecture"/>
    <dgm:cxn modelId="{1CC4C775-551F-405D-B6A9-3F649B3986FA}" type="presParOf" srcId="{66E4B2FE-95CF-428D-A076-DF1C96DF7F02}" destId="{FD0CDE1F-A1C6-49FF-BF88-FF9C85BA4688}" srcOrd="1" destOrd="0" presId="urn:microsoft.com/office/officeart/2005/8/layout/archite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9.xml><?xml version="1.0" encoding="utf-8"?>
<dgm:dataModel xmlns:dgm="http://schemas.openxmlformats.org/drawingml/2006/diagram" xmlns:a="http://schemas.openxmlformats.org/drawingml/2006/main">
  <dgm:ptLst>
    <dgm:pt modelId="{4EB8B6A3-79F1-4139-8471-D08149BEA7D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2194255-4FFD-4FA9-A0CA-4101436FA306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solidFill>
          <a:srgbClr val="002060"/>
        </a:solidFill>
      </dgm:spPr>
      <dgm:t>
        <a:bodyPr/>
        <a:lstStyle/>
        <a:p>
          <a:pPr rtl="0"/>
          <a:r>
            <a:rPr lang="en-US" sz="3200" b="1" baseline="0" dirty="0" smtClean="0">
              <a:solidFill>
                <a:schemeClr val="tx1"/>
              </a:solidFill>
            </a:rPr>
            <a:t>Recommendations</a:t>
          </a:r>
          <a:endParaRPr lang="en-US" sz="3200" b="1" dirty="0">
            <a:solidFill>
              <a:schemeClr val="tx1"/>
            </a:solidFill>
          </a:endParaRPr>
        </a:p>
      </dgm:t>
    </dgm:pt>
    <dgm:pt modelId="{A8C04471-7DB9-48EC-92D9-887F22E677BC}" type="parTrans" cxnId="{0D74A59B-856B-4448-B6C7-003DDDB99DAC}">
      <dgm:prSet/>
      <dgm:spPr/>
      <dgm:t>
        <a:bodyPr/>
        <a:lstStyle/>
        <a:p>
          <a:endParaRPr lang="en-US"/>
        </a:p>
      </dgm:t>
    </dgm:pt>
    <dgm:pt modelId="{7EE9ED70-5EA9-4B5B-BC84-B5BDADA139AE}" type="sibTrans" cxnId="{0D74A59B-856B-4448-B6C7-003DDDB99DAC}">
      <dgm:prSet/>
      <dgm:spPr/>
      <dgm:t>
        <a:bodyPr/>
        <a:lstStyle/>
        <a:p>
          <a:endParaRPr lang="en-US"/>
        </a:p>
      </dgm:t>
    </dgm:pt>
    <dgm:pt modelId="{E63ACCB9-9201-46EE-8534-06A3387393A6}" type="pres">
      <dgm:prSet presAssocID="{4EB8B6A3-79F1-4139-8471-D08149BEA7D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9F64559-DFFF-4DF0-9CFE-A731BDD326DA}" type="pres">
      <dgm:prSet presAssocID="{A2194255-4FFD-4FA9-A0CA-4101436FA306}" presName="parentLin" presStyleCnt="0"/>
      <dgm:spPr/>
    </dgm:pt>
    <dgm:pt modelId="{E758C4AF-6A40-4698-8ADC-B692CC8957C1}" type="pres">
      <dgm:prSet presAssocID="{A2194255-4FFD-4FA9-A0CA-4101436FA306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5E1D3223-3B64-497F-B19A-75DBEBCCB6B5}" type="pres">
      <dgm:prSet presAssocID="{A2194255-4FFD-4FA9-A0CA-4101436FA306}" presName="parentText" presStyleLbl="node1" presStyleIdx="0" presStyleCnt="1" custScaleX="11884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01A1F7-FCE2-4547-BE82-4AD1A42B2895}" type="pres">
      <dgm:prSet presAssocID="{A2194255-4FFD-4FA9-A0CA-4101436FA306}" presName="negativeSpace" presStyleCnt="0"/>
      <dgm:spPr/>
    </dgm:pt>
    <dgm:pt modelId="{2202E7B0-E226-433B-95A8-5471F81D7CD1}" type="pres">
      <dgm:prSet presAssocID="{A2194255-4FFD-4FA9-A0CA-4101436FA306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32D79B71-4B7E-4967-ADDD-70CCFF7575C2}" type="presOf" srcId="{A2194255-4FFD-4FA9-A0CA-4101436FA306}" destId="{5E1D3223-3B64-497F-B19A-75DBEBCCB6B5}" srcOrd="1" destOrd="0" presId="urn:microsoft.com/office/officeart/2005/8/layout/list1"/>
    <dgm:cxn modelId="{0D74A59B-856B-4448-B6C7-003DDDB99DAC}" srcId="{4EB8B6A3-79F1-4139-8471-D08149BEA7DD}" destId="{A2194255-4FFD-4FA9-A0CA-4101436FA306}" srcOrd="0" destOrd="0" parTransId="{A8C04471-7DB9-48EC-92D9-887F22E677BC}" sibTransId="{7EE9ED70-5EA9-4B5B-BC84-B5BDADA139AE}"/>
    <dgm:cxn modelId="{7DE877E3-C1C0-4507-BD1D-934D134387FD}" type="presOf" srcId="{4EB8B6A3-79F1-4139-8471-D08149BEA7DD}" destId="{E63ACCB9-9201-46EE-8534-06A3387393A6}" srcOrd="0" destOrd="0" presId="urn:microsoft.com/office/officeart/2005/8/layout/list1"/>
    <dgm:cxn modelId="{54B45B42-5393-4505-ABAD-A8B3711F3959}" type="presOf" srcId="{A2194255-4FFD-4FA9-A0CA-4101436FA306}" destId="{E758C4AF-6A40-4698-8ADC-B692CC8957C1}" srcOrd="0" destOrd="0" presId="urn:microsoft.com/office/officeart/2005/8/layout/list1"/>
    <dgm:cxn modelId="{81AE7FB8-D0B8-48AC-864E-2DAE3A26E064}" type="presParOf" srcId="{E63ACCB9-9201-46EE-8534-06A3387393A6}" destId="{09F64559-DFFF-4DF0-9CFE-A731BDD326DA}" srcOrd="0" destOrd="0" presId="urn:microsoft.com/office/officeart/2005/8/layout/list1"/>
    <dgm:cxn modelId="{7224EA77-D390-4F4E-A414-A4D42D6245FF}" type="presParOf" srcId="{09F64559-DFFF-4DF0-9CFE-A731BDD326DA}" destId="{E758C4AF-6A40-4698-8ADC-B692CC8957C1}" srcOrd="0" destOrd="0" presId="urn:microsoft.com/office/officeart/2005/8/layout/list1"/>
    <dgm:cxn modelId="{B00724F0-17EB-46D2-B352-61D8ABDD56CF}" type="presParOf" srcId="{09F64559-DFFF-4DF0-9CFE-A731BDD326DA}" destId="{5E1D3223-3B64-497F-B19A-75DBEBCCB6B5}" srcOrd="1" destOrd="0" presId="urn:microsoft.com/office/officeart/2005/8/layout/list1"/>
    <dgm:cxn modelId="{7BCB2591-E21E-4873-BF68-7FF963B5DA19}" type="presParOf" srcId="{E63ACCB9-9201-46EE-8534-06A3387393A6}" destId="{A401A1F7-FCE2-4547-BE82-4AD1A42B2895}" srcOrd="1" destOrd="0" presId="urn:microsoft.com/office/officeart/2005/8/layout/list1"/>
    <dgm:cxn modelId="{1D756E67-DA0D-44C5-A8ED-CCFDE7AACDE5}" type="presParOf" srcId="{E63ACCB9-9201-46EE-8534-06A3387393A6}" destId="{2202E7B0-E226-433B-95A8-5471F81D7CD1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1C9AA91-A5C0-45A8-BF24-CFBD4B38963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1A50CEA-289F-469D-8663-424ED3FDA7E2}">
      <dgm:prSet custT="1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pPr rtl="0"/>
          <a:r>
            <a:rPr lang="en-US" sz="5400" b="1" baseline="0" dirty="0" smtClean="0"/>
            <a:t>INTRODUCTION</a:t>
          </a:r>
          <a:endParaRPr lang="en-US" sz="5400" b="1" dirty="0"/>
        </a:p>
      </dgm:t>
    </dgm:pt>
    <dgm:pt modelId="{10001753-1940-4845-85CC-462893965C8A}" type="parTrans" cxnId="{F850D32D-1F14-4DF6-9009-E892AD0BEB21}">
      <dgm:prSet/>
      <dgm:spPr/>
      <dgm:t>
        <a:bodyPr/>
        <a:lstStyle/>
        <a:p>
          <a:endParaRPr lang="en-US"/>
        </a:p>
      </dgm:t>
    </dgm:pt>
    <dgm:pt modelId="{D1FF2D23-C883-47D0-9303-B9DF9C77EF69}" type="sibTrans" cxnId="{F850D32D-1F14-4DF6-9009-E892AD0BEB21}">
      <dgm:prSet/>
      <dgm:spPr/>
      <dgm:t>
        <a:bodyPr/>
        <a:lstStyle/>
        <a:p>
          <a:endParaRPr lang="en-US"/>
        </a:p>
      </dgm:t>
    </dgm:pt>
    <dgm:pt modelId="{9ADB7432-528B-4CF8-A9E8-21D5BD0A6FB1}" type="pres">
      <dgm:prSet presAssocID="{61C9AA91-A5C0-45A8-BF24-CFBD4B38963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2A1D272-961E-480B-802E-3F56E9BEEF05}" type="pres">
      <dgm:prSet presAssocID="{71A50CEA-289F-469D-8663-424ED3FDA7E2}" presName="parentLin" presStyleCnt="0"/>
      <dgm:spPr/>
    </dgm:pt>
    <dgm:pt modelId="{A6535995-B225-412E-9675-AA99912C11AA}" type="pres">
      <dgm:prSet presAssocID="{71A50CEA-289F-469D-8663-424ED3FDA7E2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6633BE82-A2D5-4871-93A7-DFD9963B49DA}" type="pres">
      <dgm:prSet presAssocID="{71A50CEA-289F-469D-8663-424ED3FDA7E2}" presName="parentText" presStyleLbl="node1" presStyleIdx="0" presStyleCnt="1" custLinFactX="12746" custLinFactNeighborX="100000" custLinFactNeighborY="2309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7516C5-C97E-4D28-89B0-6E5DA3B39249}" type="pres">
      <dgm:prSet presAssocID="{71A50CEA-289F-469D-8663-424ED3FDA7E2}" presName="negativeSpace" presStyleCnt="0"/>
      <dgm:spPr/>
    </dgm:pt>
    <dgm:pt modelId="{6FCF190A-19D3-42F9-A5C3-B97AB172D87E}" type="pres">
      <dgm:prSet presAssocID="{71A50CEA-289F-469D-8663-424ED3FDA7E2}" presName="childText" presStyleLbl="conFgAcc1" presStyleIdx="0" presStyleCnt="1" custScaleX="78628" custLinFactNeighborX="18278" custLinFactNeighborY="1515">
        <dgm:presLayoutVars>
          <dgm:bulletEnabled val="1"/>
        </dgm:presLayoutVars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</dgm:ptLst>
  <dgm:cxnLst>
    <dgm:cxn modelId="{ADAFDC04-DF57-481E-980D-6ADA41F1F63B}" type="presOf" srcId="{71A50CEA-289F-469D-8663-424ED3FDA7E2}" destId="{6633BE82-A2D5-4871-93A7-DFD9963B49DA}" srcOrd="1" destOrd="0" presId="urn:microsoft.com/office/officeart/2005/8/layout/list1"/>
    <dgm:cxn modelId="{F850D32D-1F14-4DF6-9009-E892AD0BEB21}" srcId="{61C9AA91-A5C0-45A8-BF24-CFBD4B389637}" destId="{71A50CEA-289F-469D-8663-424ED3FDA7E2}" srcOrd="0" destOrd="0" parTransId="{10001753-1940-4845-85CC-462893965C8A}" sibTransId="{D1FF2D23-C883-47D0-9303-B9DF9C77EF69}"/>
    <dgm:cxn modelId="{996BE93E-0B4F-41EA-AB54-3E6FF66AA47F}" type="presOf" srcId="{71A50CEA-289F-469D-8663-424ED3FDA7E2}" destId="{A6535995-B225-412E-9675-AA99912C11AA}" srcOrd="0" destOrd="0" presId="urn:microsoft.com/office/officeart/2005/8/layout/list1"/>
    <dgm:cxn modelId="{76D0FE5E-D461-4219-9848-FB7A1AF4DF02}" type="presOf" srcId="{61C9AA91-A5C0-45A8-BF24-CFBD4B389637}" destId="{9ADB7432-528B-4CF8-A9E8-21D5BD0A6FB1}" srcOrd="0" destOrd="0" presId="urn:microsoft.com/office/officeart/2005/8/layout/list1"/>
    <dgm:cxn modelId="{A7634B0C-07D5-4E36-9127-3B37E7CB12DA}" type="presParOf" srcId="{9ADB7432-528B-4CF8-A9E8-21D5BD0A6FB1}" destId="{C2A1D272-961E-480B-802E-3F56E9BEEF05}" srcOrd="0" destOrd="0" presId="urn:microsoft.com/office/officeart/2005/8/layout/list1"/>
    <dgm:cxn modelId="{3E25B7E4-2696-4EE8-94F5-8E0A3E297AF2}" type="presParOf" srcId="{C2A1D272-961E-480B-802E-3F56E9BEEF05}" destId="{A6535995-B225-412E-9675-AA99912C11AA}" srcOrd="0" destOrd="0" presId="urn:microsoft.com/office/officeart/2005/8/layout/list1"/>
    <dgm:cxn modelId="{E9EC884E-EF12-478A-AEE9-7F9F7BC45AB7}" type="presParOf" srcId="{C2A1D272-961E-480B-802E-3F56E9BEEF05}" destId="{6633BE82-A2D5-4871-93A7-DFD9963B49DA}" srcOrd="1" destOrd="0" presId="urn:microsoft.com/office/officeart/2005/8/layout/list1"/>
    <dgm:cxn modelId="{4B6BF153-6AA2-4706-BB80-91A7AE8A7470}" type="presParOf" srcId="{9ADB7432-528B-4CF8-A9E8-21D5BD0A6FB1}" destId="{557516C5-C97E-4D28-89B0-6E5DA3B39249}" srcOrd="1" destOrd="0" presId="urn:microsoft.com/office/officeart/2005/8/layout/list1"/>
    <dgm:cxn modelId="{FD5B8F50-8E5A-4269-8A1B-B2B21F2CA5DF}" type="presParOf" srcId="{9ADB7432-528B-4CF8-A9E8-21D5BD0A6FB1}" destId="{6FCF190A-19D3-42F9-A5C3-B97AB172D87E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0.xml><?xml version="1.0" encoding="utf-8"?>
<dgm:dataModel xmlns:dgm="http://schemas.openxmlformats.org/drawingml/2006/diagram" xmlns:a="http://schemas.openxmlformats.org/drawingml/2006/main">
  <dgm:ptLst>
    <dgm:pt modelId="{232DAEC3-0093-4DAB-91BA-30CFB8A26C5E}" type="doc">
      <dgm:prSet loTypeId="urn:microsoft.com/office/officeart/2005/8/layout/architecture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123A9D3-B838-4E84-9638-55179BBA4173}">
      <dgm:prSet custT="1"/>
      <dgm:spPr>
        <a:solidFill>
          <a:schemeClr val="bg1"/>
        </a:solidFill>
      </dgm:spPr>
      <dgm:t>
        <a:bodyPr/>
        <a:lstStyle/>
        <a:p>
          <a:pPr rtl="0"/>
          <a:r>
            <a:rPr lang="en-CA" sz="3200" dirty="0" smtClean="0"/>
            <a:t>Improving and coordinating teacher training institutions, and conducting research on the teachers’ supply and demand to address shortage of qualified teachers. </a:t>
          </a:r>
          <a:endParaRPr lang="en-US" sz="3200" dirty="0"/>
        </a:p>
      </dgm:t>
    </dgm:pt>
    <dgm:pt modelId="{4665B41B-93FD-42DF-8D7A-15790A70D9A0}" type="parTrans" cxnId="{936AF7C6-EE1E-4BF0-A6CE-0609C02DCDEE}">
      <dgm:prSet/>
      <dgm:spPr/>
      <dgm:t>
        <a:bodyPr/>
        <a:lstStyle/>
        <a:p>
          <a:endParaRPr lang="en-US"/>
        </a:p>
      </dgm:t>
    </dgm:pt>
    <dgm:pt modelId="{23FC5719-B444-4599-BB40-4C793A124889}" type="sibTrans" cxnId="{936AF7C6-EE1E-4BF0-A6CE-0609C02DCDEE}">
      <dgm:prSet/>
      <dgm:spPr/>
      <dgm:t>
        <a:bodyPr/>
        <a:lstStyle/>
        <a:p>
          <a:endParaRPr lang="en-US"/>
        </a:p>
      </dgm:t>
    </dgm:pt>
    <dgm:pt modelId="{AB280413-0081-47F2-A384-0A7199C3A281}">
      <dgm:prSet custT="1"/>
      <dgm:spPr>
        <a:solidFill>
          <a:schemeClr val="bg1"/>
        </a:solidFill>
      </dgm:spPr>
      <dgm:t>
        <a:bodyPr/>
        <a:lstStyle/>
        <a:p>
          <a:pPr rtl="0"/>
          <a:r>
            <a:rPr lang="en-US" sz="3200" dirty="0" smtClean="0"/>
            <a:t>Developing effective strategic for  reducing/eliminating unqualified teachers through  effective teachers training progress.</a:t>
          </a:r>
        </a:p>
      </dgm:t>
    </dgm:pt>
    <dgm:pt modelId="{5E2FFD78-BF96-4069-A12C-764FB3EB8924}" type="parTrans" cxnId="{AA062D0D-29D3-4CC0-AE9E-5D1286EAF4BF}">
      <dgm:prSet/>
      <dgm:spPr/>
      <dgm:t>
        <a:bodyPr/>
        <a:lstStyle/>
        <a:p>
          <a:endParaRPr lang="en-US"/>
        </a:p>
      </dgm:t>
    </dgm:pt>
    <dgm:pt modelId="{D2360E02-6708-4FD3-8303-5F1B6A02ADD1}" type="sibTrans" cxnId="{AA062D0D-29D3-4CC0-AE9E-5D1286EAF4BF}">
      <dgm:prSet/>
      <dgm:spPr/>
      <dgm:t>
        <a:bodyPr/>
        <a:lstStyle/>
        <a:p>
          <a:endParaRPr lang="en-US"/>
        </a:p>
      </dgm:t>
    </dgm:pt>
    <dgm:pt modelId="{B897519B-DBA4-43AE-BB18-C10A570F315A}" type="pres">
      <dgm:prSet presAssocID="{232DAEC3-0093-4DAB-91BA-30CFB8A26C5E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3AB49D6-D784-4C50-B6BE-4946366B2D3A}" type="pres">
      <dgm:prSet presAssocID="{9123A9D3-B838-4E84-9638-55179BBA4173}" presName="vertOne" presStyleCnt="0"/>
      <dgm:spPr/>
    </dgm:pt>
    <dgm:pt modelId="{98639A20-9210-4A70-962A-F6F67064D6AE}" type="pres">
      <dgm:prSet presAssocID="{9123A9D3-B838-4E84-9638-55179BBA4173}" presName="txOne" presStyleLbl="node0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90A9C6E-966B-482D-83FE-240BFFDAAFA7}" type="pres">
      <dgm:prSet presAssocID="{9123A9D3-B838-4E84-9638-55179BBA4173}" presName="horzOne" presStyleCnt="0"/>
      <dgm:spPr/>
    </dgm:pt>
    <dgm:pt modelId="{7704EFA1-67F7-4E8D-8626-566BB2647EE3}" type="pres">
      <dgm:prSet presAssocID="{23FC5719-B444-4599-BB40-4C793A124889}" presName="sibSpaceOne" presStyleCnt="0"/>
      <dgm:spPr/>
    </dgm:pt>
    <dgm:pt modelId="{5A42C6FF-1C8A-474A-9225-859CA128F646}" type="pres">
      <dgm:prSet presAssocID="{AB280413-0081-47F2-A384-0A7199C3A281}" presName="vertOne" presStyleCnt="0"/>
      <dgm:spPr/>
    </dgm:pt>
    <dgm:pt modelId="{E5A631F1-4369-4972-9094-CC3B818EB164}" type="pres">
      <dgm:prSet presAssocID="{AB280413-0081-47F2-A384-0A7199C3A281}" presName="txOne" presStyleLbl="node0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A84EB3C-5B9A-4595-99C5-21CA35744643}" type="pres">
      <dgm:prSet presAssocID="{AB280413-0081-47F2-A384-0A7199C3A281}" presName="horzOne" presStyleCnt="0"/>
      <dgm:spPr/>
    </dgm:pt>
  </dgm:ptLst>
  <dgm:cxnLst>
    <dgm:cxn modelId="{936AF7C6-EE1E-4BF0-A6CE-0609C02DCDEE}" srcId="{232DAEC3-0093-4DAB-91BA-30CFB8A26C5E}" destId="{9123A9D3-B838-4E84-9638-55179BBA4173}" srcOrd="0" destOrd="0" parTransId="{4665B41B-93FD-42DF-8D7A-15790A70D9A0}" sibTransId="{23FC5719-B444-4599-BB40-4C793A124889}"/>
    <dgm:cxn modelId="{AA062D0D-29D3-4CC0-AE9E-5D1286EAF4BF}" srcId="{232DAEC3-0093-4DAB-91BA-30CFB8A26C5E}" destId="{AB280413-0081-47F2-A384-0A7199C3A281}" srcOrd="1" destOrd="0" parTransId="{5E2FFD78-BF96-4069-A12C-764FB3EB8924}" sibTransId="{D2360E02-6708-4FD3-8303-5F1B6A02ADD1}"/>
    <dgm:cxn modelId="{5A08BAA3-9A20-429E-B0B6-9ED9DDEB7FCE}" type="presOf" srcId="{AB280413-0081-47F2-A384-0A7199C3A281}" destId="{E5A631F1-4369-4972-9094-CC3B818EB164}" srcOrd="0" destOrd="0" presId="urn:microsoft.com/office/officeart/2005/8/layout/architecture"/>
    <dgm:cxn modelId="{07E43D1C-8766-40B7-A8F8-8C8890C7C756}" type="presOf" srcId="{232DAEC3-0093-4DAB-91BA-30CFB8A26C5E}" destId="{B897519B-DBA4-43AE-BB18-C10A570F315A}" srcOrd="0" destOrd="0" presId="urn:microsoft.com/office/officeart/2005/8/layout/architecture"/>
    <dgm:cxn modelId="{E4A4BEAF-6DE3-4365-8BC3-65D9B7D551EA}" type="presOf" srcId="{9123A9D3-B838-4E84-9638-55179BBA4173}" destId="{98639A20-9210-4A70-962A-F6F67064D6AE}" srcOrd="0" destOrd="0" presId="urn:microsoft.com/office/officeart/2005/8/layout/architecture"/>
    <dgm:cxn modelId="{C7685156-95F4-477B-907D-4C0E1F566B21}" type="presParOf" srcId="{B897519B-DBA4-43AE-BB18-C10A570F315A}" destId="{33AB49D6-D784-4C50-B6BE-4946366B2D3A}" srcOrd="0" destOrd="0" presId="urn:microsoft.com/office/officeart/2005/8/layout/architecture"/>
    <dgm:cxn modelId="{9C078FEA-7C5B-46A3-92DE-13ADA1AC6DE6}" type="presParOf" srcId="{33AB49D6-D784-4C50-B6BE-4946366B2D3A}" destId="{98639A20-9210-4A70-962A-F6F67064D6AE}" srcOrd="0" destOrd="0" presId="urn:microsoft.com/office/officeart/2005/8/layout/architecture"/>
    <dgm:cxn modelId="{D5DCE834-30D6-46E6-B6F2-2A4C679C2C8D}" type="presParOf" srcId="{33AB49D6-D784-4C50-B6BE-4946366B2D3A}" destId="{190A9C6E-966B-482D-83FE-240BFFDAAFA7}" srcOrd="1" destOrd="0" presId="urn:microsoft.com/office/officeart/2005/8/layout/architecture"/>
    <dgm:cxn modelId="{E04425DF-3F01-492B-B51F-16121A1F7884}" type="presParOf" srcId="{B897519B-DBA4-43AE-BB18-C10A570F315A}" destId="{7704EFA1-67F7-4E8D-8626-566BB2647EE3}" srcOrd="1" destOrd="0" presId="urn:microsoft.com/office/officeart/2005/8/layout/architecture"/>
    <dgm:cxn modelId="{48937263-2FCE-4439-BFFD-5F5840D8B61C}" type="presParOf" srcId="{B897519B-DBA4-43AE-BB18-C10A570F315A}" destId="{5A42C6FF-1C8A-474A-9225-859CA128F646}" srcOrd="2" destOrd="0" presId="urn:microsoft.com/office/officeart/2005/8/layout/architecture"/>
    <dgm:cxn modelId="{5D6C3506-362C-4FBC-B583-340E777B3561}" type="presParOf" srcId="{5A42C6FF-1C8A-474A-9225-859CA128F646}" destId="{E5A631F1-4369-4972-9094-CC3B818EB164}" srcOrd="0" destOrd="0" presId="urn:microsoft.com/office/officeart/2005/8/layout/architecture"/>
    <dgm:cxn modelId="{1068226E-09D9-4AB5-B6B1-D89F18F18A89}" type="presParOf" srcId="{5A42C6FF-1C8A-474A-9225-859CA128F646}" destId="{1A84EB3C-5B9A-4595-99C5-21CA35744643}" srcOrd="1" destOrd="0" presId="urn:microsoft.com/office/officeart/2005/8/layout/archite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1.xml><?xml version="1.0" encoding="utf-8"?>
<dgm:dataModel xmlns:dgm="http://schemas.openxmlformats.org/drawingml/2006/diagram" xmlns:a="http://schemas.openxmlformats.org/drawingml/2006/main">
  <dgm:ptLst>
    <dgm:pt modelId="{4EB8B6A3-79F1-4139-8471-D08149BEA7D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2194255-4FFD-4FA9-A0CA-4101436FA306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solidFill>
          <a:srgbClr val="002060"/>
        </a:solidFill>
      </dgm:spPr>
      <dgm:t>
        <a:bodyPr/>
        <a:lstStyle/>
        <a:p>
          <a:pPr rtl="0"/>
          <a:r>
            <a:rPr lang="en-US" sz="3200" b="1" baseline="0" dirty="0" smtClean="0">
              <a:solidFill>
                <a:schemeClr val="tx1"/>
              </a:solidFill>
            </a:rPr>
            <a:t>Recommendations</a:t>
          </a:r>
          <a:endParaRPr lang="en-US" sz="3200" b="1" dirty="0">
            <a:solidFill>
              <a:schemeClr val="tx1"/>
            </a:solidFill>
          </a:endParaRPr>
        </a:p>
      </dgm:t>
    </dgm:pt>
    <dgm:pt modelId="{A8C04471-7DB9-48EC-92D9-887F22E677BC}" type="parTrans" cxnId="{0D74A59B-856B-4448-B6C7-003DDDB99DAC}">
      <dgm:prSet/>
      <dgm:spPr/>
      <dgm:t>
        <a:bodyPr/>
        <a:lstStyle/>
        <a:p>
          <a:endParaRPr lang="en-US"/>
        </a:p>
      </dgm:t>
    </dgm:pt>
    <dgm:pt modelId="{7EE9ED70-5EA9-4B5B-BC84-B5BDADA139AE}" type="sibTrans" cxnId="{0D74A59B-856B-4448-B6C7-003DDDB99DAC}">
      <dgm:prSet/>
      <dgm:spPr/>
      <dgm:t>
        <a:bodyPr/>
        <a:lstStyle/>
        <a:p>
          <a:endParaRPr lang="en-US"/>
        </a:p>
      </dgm:t>
    </dgm:pt>
    <dgm:pt modelId="{E63ACCB9-9201-46EE-8534-06A3387393A6}" type="pres">
      <dgm:prSet presAssocID="{4EB8B6A3-79F1-4139-8471-D08149BEA7D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9F64559-DFFF-4DF0-9CFE-A731BDD326DA}" type="pres">
      <dgm:prSet presAssocID="{A2194255-4FFD-4FA9-A0CA-4101436FA306}" presName="parentLin" presStyleCnt="0"/>
      <dgm:spPr/>
    </dgm:pt>
    <dgm:pt modelId="{E758C4AF-6A40-4698-8ADC-B692CC8957C1}" type="pres">
      <dgm:prSet presAssocID="{A2194255-4FFD-4FA9-A0CA-4101436FA306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5E1D3223-3B64-497F-B19A-75DBEBCCB6B5}" type="pres">
      <dgm:prSet presAssocID="{A2194255-4FFD-4FA9-A0CA-4101436FA306}" presName="parentText" presStyleLbl="node1" presStyleIdx="0" presStyleCnt="1" custScaleX="11884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01A1F7-FCE2-4547-BE82-4AD1A42B2895}" type="pres">
      <dgm:prSet presAssocID="{A2194255-4FFD-4FA9-A0CA-4101436FA306}" presName="negativeSpace" presStyleCnt="0"/>
      <dgm:spPr/>
    </dgm:pt>
    <dgm:pt modelId="{2202E7B0-E226-433B-95A8-5471F81D7CD1}" type="pres">
      <dgm:prSet presAssocID="{A2194255-4FFD-4FA9-A0CA-4101436FA306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32D79B71-4B7E-4967-ADDD-70CCFF7575C2}" type="presOf" srcId="{A2194255-4FFD-4FA9-A0CA-4101436FA306}" destId="{5E1D3223-3B64-497F-B19A-75DBEBCCB6B5}" srcOrd="1" destOrd="0" presId="urn:microsoft.com/office/officeart/2005/8/layout/list1"/>
    <dgm:cxn modelId="{0D74A59B-856B-4448-B6C7-003DDDB99DAC}" srcId="{4EB8B6A3-79F1-4139-8471-D08149BEA7DD}" destId="{A2194255-4FFD-4FA9-A0CA-4101436FA306}" srcOrd="0" destOrd="0" parTransId="{A8C04471-7DB9-48EC-92D9-887F22E677BC}" sibTransId="{7EE9ED70-5EA9-4B5B-BC84-B5BDADA139AE}"/>
    <dgm:cxn modelId="{7DE877E3-C1C0-4507-BD1D-934D134387FD}" type="presOf" srcId="{4EB8B6A3-79F1-4139-8471-D08149BEA7DD}" destId="{E63ACCB9-9201-46EE-8534-06A3387393A6}" srcOrd="0" destOrd="0" presId="urn:microsoft.com/office/officeart/2005/8/layout/list1"/>
    <dgm:cxn modelId="{54B45B42-5393-4505-ABAD-A8B3711F3959}" type="presOf" srcId="{A2194255-4FFD-4FA9-A0CA-4101436FA306}" destId="{E758C4AF-6A40-4698-8ADC-B692CC8957C1}" srcOrd="0" destOrd="0" presId="urn:microsoft.com/office/officeart/2005/8/layout/list1"/>
    <dgm:cxn modelId="{81AE7FB8-D0B8-48AC-864E-2DAE3A26E064}" type="presParOf" srcId="{E63ACCB9-9201-46EE-8534-06A3387393A6}" destId="{09F64559-DFFF-4DF0-9CFE-A731BDD326DA}" srcOrd="0" destOrd="0" presId="urn:microsoft.com/office/officeart/2005/8/layout/list1"/>
    <dgm:cxn modelId="{7224EA77-D390-4F4E-A414-A4D42D6245FF}" type="presParOf" srcId="{09F64559-DFFF-4DF0-9CFE-A731BDD326DA}" destId="{E758C4AF-6A40-4698-8ADC-B692CC8957C1}" srcOrd="0" destOrd="0" presId="urn:microsoft.com/office/officeart/2005/8/layout/list1"/>
    <dgm:cxn modelId="{B00724F0-17EB-46D2-B352-61D8ABDD56CF}" type="presParOf" srcId="{09F64559-DFFF-4DF0-9CFE-A731BDD326DA}" destId="{5E1D3223-3B64-497F-B19A-75DBEBCCB6B5}" srcOrd="1" destOrd="0" presId="urn:microsoft.com/office/officeart/2005/8/layout/list1"/>
    <dgm:cxn modelId="{7BCB2591-E21E-4873-BF68-7FF963B5DA19}" type="presParOf" srcId="{E63ACCB9-9201-46EE-8534-06A3387393A6}" destId="{A401A1F7-FCE2-4547-BE82-4AD1A42B2895}" srcOrd="1" destOrd="0" presId="urn:microsoft.com/office/officeart/2005/8/layout/list1"/>
    <dgm:cxn modelId="{1D756E67-DA0D-44C5-A8ED-CCFDE7AACDE5}" type="presParOf" srcId="{E63ACCB9-9201-46EE-8534-06A3387393A6}" destId="{2202E7B0-E226-433B-95A8-5471F81D7CD1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2.xml><?xml version="1.0" encoding="utf-8"?>
<dgm:dataModel xmlns:dgm="http://schemas.openxmlformats.org/drawingml/2006/diagram" xmlns:a="http://schemas.openxmlformats.org/drawingml/2006/main">
  <dgm:ptLst>
    <dgm:pt modelId="{C87C8BF3-AD23-40A1-94E1-937ADEB70972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1F5AAA8-F552-4589-A6EF-766B52F607AD}">
      <dgm:prSet/>
      <dgm:spPr>
        <a:solidFill>
          <a:schemeClr val="bg1"/>
        </a:solidFill>
      </dgm:spPr>
      <dgm:t>
        <a:bodyPr/>
        <a:lstStyle/>
        <a:p>
          <a:pPr rtl="0"/>
          <a:r>
            <a:rPr lang="ar-AE" smtClean="0"/>
            <a:t>الطير يطير بجناحيه والمرء يطير بمهنته</a:t>
          </a:r>
          <a:endParaRPr lang="en-US"/>
        </a:p>
      </dgm:t>
    </dgm:pt>
    <dgm:pt modelId="{BB1DFD67-B0C2-49B1-A109-C2BDF396F459}" type="parTrans" cxnId="{8DEF1E42-6FC8-42AA-B6F9-631B30452407}">
      <dgm:prSet/>
      <dgm:spPr/>
      <dgm:t>
        <a:bodyPr/>
        <a:lstStyle/>
        <a:p>
          <a:endParaRPr lang="en-US"/>
        </a:p>
      </dgm:t>
    </dgm:pt>
    <dgm:pt modelId="{B6FE38CD-80CA-47A7-86E6-A0D1095F295B}" type="sibTrans" cxnId="{8DEF1E42-6FC8-42AA-B6F9-631B30452407}">
      <dgm:prSet/>
      <dgm:spPr/>
      <dgm:t>
        <a:bodyPr/>
        <a:lstStyle/>
        <a:p>
          <a:endParaRPr lang="en-US"/>
        </a:p>
      </dgm:t>
    </dgm:pt>
    <dgm:pt modelId="{9B406951-CB78-46E8-A597-0B59CBC42CEC}" type="pres">
      <dgm:prSet presAssocID="{C87C8BF3-AD23-40A1-94E1-937ADEB7097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2AD6F75-3174-495F-B616-9EE870B63A23}" type="pres">
      <dgm:prSet presAssocID="{31F5AAA8-F552-4589-A6EF-766B52F607AD}" presName="linNode" presStyleCnt="0"/>
      <dgm:spPr/>
    </dgm:pt>
    <dgm:pt modelId="{0D661CE2-0951-460C-990A-1371510889B8}" type="pres">
      <dgm:prSet presAssocID="{31F5AAA8-F552-4589-A6EF-766B52F607AD}" presName="parentText" presStyleLbl="node1" presStyleIdx="0" presStyleCnt="1" custScaleX="27331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DEF1E42-6FC8-42AA-B6F9-631B30452407}" srcId="{C87C8BF3-AD23-40A1-94E1-937ADEB70972}" destId="{31F5AAA8-F552-4589-A6EF-766B52F607AD}" srcOrd="0" destOrd="0" parTransId="{BB1DFD67-B0C2-49B1-A109-C2BDF396F459}" sibTransId="{B6FE38CD-80CA-47A7-86E6-A0D1095F295B}"/>
    <dgm:cxn modelId="{1AE9CEBF-94BA-4DE1-BEBA-CF90D166C81D}" type="presOf" srcId="{C87C8BF3-AD23-40A1-94E1-937ADEB70972}" destId="{9B406951-CB78-46E8-A597-0B59CBC42CEC}" srcOrd="0" destOrd="0" presId="urn:microsoft.com/office/officeart/2005/8/layout/vList5"/>
    <dgm:cxn modelId="{2746EDF3-6463-44FF-9C9B-6D817EA5AF02}" type="presOf" srcId="{31F5AAA8-F552-4589-A6EF-766B52F607AD}" destId="{0D661CE2-0951-460C-990A-1371510889B8}" srcOrd="0" destOrd="0" presId="urn:microsoft.com/office/officeart/2005/8/layout/vList5"/>
    <dgm:cxn modelId="{3CA404D6-7143-4721-96D8-D4065A4ACD79}" type="presParOf" srcId="{9B406951-CB78-46E8-A597-0B59CBC42CEC}" destId="{E2AD6F75-3174-495F-B616-9EE870B63A23}" srcOrd="0" destOrd="0" presId="urn:microsoft.com/office/officeart/2005/8/layout/vList5"/>
    <dgm:cxn modelId="{27217077-2B79-4352-95F3-73BC996ACE0D}" type="presParOf" srcId="{E2AD6F75-3174-495F-B616-9EE870B63A23}" destId="{0D661CE2-0951-460C-990A-1371510889B8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1C9AA91-A5C0-45A8-BF24-CFBD4B38963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1A50CEA-289F-469D-8663-424ED3FDA7E2}">
      <dgm:prSet custT="1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pPr rtl="0"/>
          <a:r>
            <a:rPr lang="en-US" sz="5400" b="1" baseline="0" dirty="0" smtClean="0"/>
            <a:t>INTRODUCTION</a:t>
          </a:r>
          <a:endParaRPr lang="en-US" sz="5400" b="1" dirty="0"/>
        </a:p>
      </dgm:t>
    </dgm:pt>
    <dgm:pt modelId="{10001753-1940-4845-85CC-462893965C8A}" type="parTrans" cxnId="{F850D32D-1F14-4DF6-9009-E892AD0BEB21}">
      <dgm:prSet/>
      <dgm:spPr/>
      <dgm:t>
        <a:bodyPr/>
        <a:lstStyle/>
        <a:p>
          <a:endParaRPr lang="en-US"/>
        </a:p>
      </dgm:t>
    </dgm:pt>
    <dgm:pt modelId="{D1FF2D23-C883-47D0-9303-B9DF9C77EF69}" type="sibTrans" cxnId="{F850D32D-1F14-4DF6-9009-E892AD0BEB21}">
      <dgm:prSet/>
      <dgm:spPr/>
      <dgm:t>
        <a:bodyPr/>
        <a:lstStyle/>
        <a:p>
          <a:endParaRPr lang="en-US"/>
        </a:p>
      </dgm:t>
    </dgm:pt>
    <dgm:pt modelId="{9ADB7432-528B-4CF8-A9E8-21D5BD0A6FB1}" type="pres">
      <dgm:prSet presAssocID="{61C9AA91-A5C0-45A8-BF24-CFBD4B38963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2A1D272-961E-480B-802E-3F56E9BEEF05}" type="pres">
      <dgm:prSet presAssocID="{71A50CEA-289F-469D-8663-424ED3FDA7E2}" presName="parentLin" presStyleCnt="0"/>
      <dgm:spPr/>
    </dgm:pt>
    <dgm:pt modelId="{A6535995-B225-412E-9675-AA99912C11AA}" type="pres">
      <dgm:prSet presAssocID="{71A50CEA-289F-469D-8663-424ED3FDA7E2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6633BE82-A2D5-4871-93A7-DFD9963B49DA}" type="pres">
      <dgm:prSet presAssocID="{71A50CEA-289F-469D-8663-424ED3FDA7E2}" presName="parentText" presStyleLbl="node1" presStyleIdx="0" presStyleCnt="1" custLinFactX="12746" custLinFactNeighborX="100000" custLinFactNeighborY="2309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7516C5-C97E-4D28-89B0-6E5DA3B39249}" type="pres">
      <dgm:prSet presAssocID="{71A50CEA-289F-469D-8663-424ED3FDA7E2}" presName="negativeSpace" presStyleCnt="0"/>
      <dgm:spPr/>
    </dgm:pt>
    <dgm:pt modelId="{6FCF190A-19D3-42F9-A5C3-B97AB172D87E}" type="pres">
      <dgm:prSet presAssocID="{71A50CEA-289F-469D-8663-424ED3FDA7E2}" presName="childText" presStyleLbl="conFgAcc1" presStyleIdx="0" presStyleCnt="1" custScaleX="78628" custLinFactNeighborX="18278" custLinFactNeighborY="1515">
        <dgm:presLayoutVars>
          <dgm:bulletEnabled val="1"/>
        </dgm:presLayoutVars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</dgm:ptLst>
  <dgm:cxnLst>
    <dgm:cxn modelId="{ADAFDC04-DF57-481E-980D-6ADA41F1F63B}" type="presOf" srcId="{71A50CEA-289F-469D-8663-424ED3FDA7E2}" destId="{6633BE82-A2D5-4871-93A7-DFD9963B49DA}" srcOrd="1" destOrd="0" presId="urn:microsoft.com/office/officeart/2005/8/layout/list1"/>
    <dgm:cxn modelId="{F850D32D-1F14-4DF6-9009-E892AD0BEB21}" srcId="{61C9AA91-A5C0-45A8-BF24-CFBD4B389637}" destId="{71A50CEA-289F-469D-8663-424ED3FDA7E2}" srcOrd="0" destOrd="0" parTransId="{10001753-1940-4845-85CC-462893965C8A}" sibTransId="{D1FF2D23-C883-47D0-9303-B9DF9C77EF69}"/>
    <dgm:cxn modelId="{996BE93E-0B4F-41EA-AB54-3E6FF66AA47F}" type="presOf" srcId="{71A50CEA-289F-469D-8663-424ED3FDA7E2}" destId="{A6535995-B225-412E-9675-AA99912C11AA}" srcOrd="0" destOrd="0" presId="urn:microsoft.com/office/officeart/2005/8/layout/list1"/>
    <dgm:cxn modelId="{76D0FE5E-D461-4219-9848-FB7A1AF4DF02}" type="presOf" srcId="{61C9AA91-A5C0-45A8-BF24-CFBD4B389637}" destId="{9ADB7432-528B-4CF8-A9E8-21D5BD0A6FB1}" srcOrd="0" destOrd="0" presId="urn:microsoft.com/office/officeart/2005/8/layout/list1"/>
    <dgm:cxn modelId="{A7634B0C-07D5-4E36-9127-3B37E7CB12DA}" type="presParOf" srcId="{9ADB7432-528B-4CF8-A9E8-21D5BD0A6FB1}" destId="{C2A1D272-961E-480B-802E-3F56E9BEEF05}" srcOrd="0" destOrd="0" presId="urn:microsoft.com/office/officeart/2005/8/layout/list1"/>
    <dgm:cxn modelId="{3E25B7E4-2696-4EE8-94F5-8E0A3E297AF2}" type="presParOf" srcId="{C2A1D272-961E-480B-802E-3F56E9BEEF05}" destId="{A6535995-B225-412E-9675-AA99912C11AA}" srcOrd="0" destOrd="0" presId="urn:microsoft.com/office/officeart/2005/8/layout/list1"/>
    <dgm:cxn modelId="{E9EC884E-EF12-478A-AEE9-7F9F7BC45AB7}" type="presParOf" srcId="{C2A1D272-961E-480B-802E-3F56E9BEEF05}" destId="{6633BE82-A2D5-4871-93A7-DFD9963B49DA}" srcOrd="1" destOrd="0" presId="urn:microsoft.com/office/officeart/2005/8/layout/list1"/>
    <dgm:cxn modelId="{4B6BF153-6AA2-4706-BB80-91A7AE8A7470}" type="presParOf" srcId="{9ADB7432-528B-4CF8-A9E8-21D5BD0A6FB1}" destId="{557516C5-C97E-4D28-89B0-6E5DA3B39249}" srcOrd="1" destOrd="0" presId="urn:microsoft.com/office/officeart/2005/8/layout/list1"/>
    <dgm:cxn modelId="{FD5B8F50-8E5A-4269-8A1B-B2B21F2CA5DF}" type="presParOf" srcId="{9ADB7432-528B-4CF8-A9E8-21D5BD0A6FB1}" destId="{6FCF190A-19D3-42F9-A5C3-B97AB172D87E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1C9AA91-A5C0-45A8-BF24-CFBD4B38963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1A50CEA-289F-469D-8663-424ED3FDA7E2}">
      <dgm:prSet custT="1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pPr rtl="0"/>
          <a:r>
            <a:rPr lang="en-CA" sz="5400" b="1" dirty="0" smtClean="0"/>
            <a:t>Issues</a:t>
          </a:r>
          <a:endParaRPr lang="en-US" sz="5400" b="1" dirty="0"/>
        </a:p>
      </dgm:t>
    </dgm:pt>
    <dgm:pt modelId="{10001753-1940-4845-85CC-462893965C8A}" type="parTrans" cxnId="{F850D32D-1F14-4DF6-9009-E892AD0BEB21}">
      <dgm:prSet/>
      <dgm:spPr/>
      <dgm:t>
        <a:bodyPr/>
        <a:lstStyle/>
        <a:p>
          <a:endParaRPr lang="en-US"/>
        </a:p>
      </dgm:t>
    </dgm:pt>
    <dgm:pt modelId="{D1FF2D23-C883-47D0-9303-B9DF9C77EF69}" type="sibTrans" cxnId="{F850D32D-1F14-4DF6-9009-E892AD0BEB21}">
      <dgm:prSet/>
      <dgm:spPr/>
      <dgm:t>
        <a:bodyPr/>
        <a:lstStyle/>
        <a:p>
          <a:endParaRPr lang="en-US"/>
        </a:p>
      </dgm:t>
    </dgm:pt>
    <dgm:pt modelId="{9ADB7432-528B-4CF8-A9E8-21D5BD0A6FB1}" type="pres">
      <dgm:prSet presAssocID="{61C9AA91-A5C0-45A8-BF24-CFBD4B38963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2A1D272-961E-480B-802E-3F56E9BEEF05}" type="pres">
      <dgm:prSet presAssocID="{71A50CEA-289F-469D-8663-424ED3FDA7E2}" presName="parentLin" presStyleCnt="0"/>
      <dgm:spPr/>
    </dgm:pt>
    <dgm:pt modelId="{A6535995-B225-412E-9675-AA99912C11AA}" type="pres">
      <dgm:prSet presAssocID="{71A50CEA-289F-469D-8663-424ED3FDA7E2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6633BE82-A2D5-4871-93A7-DFD9963B49DA}" type="pres">
      <dgm:prSet presAssocID="{71A50CEA-289F-469D-8663-424ED3FDA7E2}" presName="parentText" presStyleLbl="node1" presStyleIdx="0" presStyleCnt="1" custLinFactX="12746" custLinFactNeighborX="100000" custLinFactNeighborY="2309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7516C5-C97E-4D28-89B0-6E5DA3B39249}" type="pres">
      <dgm:prSet presAssocID="{71A50CEA-289F-469D-8663-424ED3FDA7E2}" presName="negativeSpace" presStyleCnt="0"/>
      <dgm:spPr/>
    </dgm:pt>
    <dgm:pt modelId="{6FCF190A-19D3-42F9-A5C3-B97AB172D87E}" type="pres">
      <dgm:prSet presAssocID="{71A50CEA-289F-469D-8663-424ED3FDA7E2}" presName="childText" presStyleLbl="conFgAcc1" presStyleIdx="0" presStyleCnt="1" custScaleX="78628" custLinFactNeighborX="18278" custLinFactNeighborY="1515">
        <dgm:presLayoutVars>
          <dgm:bulletEnabled val="1"/>
        </dgm:presLayoutVars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</dgm:ptLst>
  <dgm:cxnLst>
    <dgm:cxn modelId="{ADAFDC04-DF57-481E-980D-6ADA41F1F63B}" type="presOf" srcId="{71A50CEA-289F-469D-8663-424ED3FDA7E2}" destId="{6633BE82-A2D5-4871-93A7-DFD9963B49DA}" srcOrd="1" destOrd="0" presId="urn:microsoft.com/office/officeart/2005/8/layout/list1"/>
    <dgm:cxn modelId="{F850D32D-1F14-4DF6-9009-E892AD0BEB21}" srcId="{61C9AA91-A5C0-45A8-BF24-CFBD4B389637}" destId="{71A50CEA-289F-469D-8663-424ED3FDA7E2}" srcOrd="0" destOrd="0" parTransId="{10001753-1940-4845-85CC-462893965C8A}" sibTransId="{D1FF2D23-C883-47D0-9303-B9DF9C77EF69}"/>
    <dgm:cxn modelId="{996BE93E-0B4F-41EA-AB54-3E6FF66AA47F}" type="presOf" srcId="{71A50CEA-289F-469D-8663-424ED3FDA7E2}" destId="{A6535995-B225-412E-9675-AA99912C11AA}" srcOrd="0" destOrd="0" presId="urn:microsoft.com/office/officeart/2005/8/layout/list1"/>
    <dgm:cxn modelId="{76D0FE5E-D461-4219-9848-FB7A1AF4DF02}" type="presOf" srcId="{61C9AA91-A5C0-45A8-BF24-CFBD4B389637}" destId="{9ADB7432-528B-4CF8-A9E8-21D5BD0A6FB1}" srcOrd="0" destOrd="0" presId="urn:microsoft.com/office/officeart/2005/8/layout/list1"/>
    <dgm:cxn modelId="{A7634B0C-07D5-4E36-9127-3B37E7CB12DA}" type="presParOf" srcId="{9ADB7432-528B-4CF8-A9E8-21D5BD0A6FB1}" destId="{C2A1D272-961E-480B-802E-3F56E9BEEF05}" srcOrd="0" destOrd="0" presId="urn:microsoft.com/office/officeart/2005/8/layout/list1"/>
    <dgm:cxn modelId="{3E25B7E4-2696-4EE8-94F5-8E0A3E297AF2}" type="presParOf" srcId="{C2A1D272-961E-480B-802E-3F56E9BEEF05}" destId="{A6535995-B225-412E-9675-AA99912C11AA}" srcOrd="0" destOrd="0" presId="urn:microsoft.com/office/officeart/2005/8/layout/list1"/>
    <dgm:cxn modelId="{E9EC884E-EF12-478A-AEE9-7F9F7BC45AB7}" type="presParOf" srcId="{C2A1D272-961E-480B-802E-3F56E9BEEF05}" destId="{6633BE82-A2D5-4871-93A7-DFD9963B49DA}" srcOrd="1" destOrd="0" presId="urn:microsoft.com/office/officeart/2005/8/layout/list1"/>
    <dgm:cxn modelId="{4B6BF153-6AA2-4706-BB80-91A7AE8A7470}" type="presParOf" srcId="{9ADB7432-528B-4CF8-A9E8-21D5BD0A6FB1}" destId="{557516C5-C97E-4D28-89B0-6E5DA3B39249}" srcOrd="1" destOrd="0" presId="urn:microsoft.com/office/officeart/2005/8/layout/list1"/>
    <dgm:cxn modelId="{FD5B8F50-8E5A-4269-8A1B-B2B21F2CA5DF}" type="presParOf" srcId="{9ADB7432-528B-4CF8-A9E8-21D5BD0A6FB1}" destId="{6FCF190A-19D3-42F9-A5C3-B97AB172D87E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79A9B73-8B6D-4C33-A361-DF9361ED1161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4ED9D20-4C8C-4530-8A64-FABDC85D4688}">
      <dgm:prSet/>
      <dgm:spPr>
        <a:solidFill>
          <a:srgbClr val="0070C0"/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pPr rtl="0"/>
          <a:r>
            <a:rPr lang="en-CA" dirty="0" smtClean="0"/>
            <a:t>Research Design</a:t>
          </a:r>
          <a:endParaRPr lang="en-US" dirty="0"/>
        </a:p>
      </dgm:t>
    </dgm:pt>
    <dgm:pt modelId="{D537E78E-C599-49A2-B30B-B70361B06386}" type="parTrans" cxnId="{2EEF9D0D-A6C5-436D-92B9-CC934325795A}">
      <dgm:prSet/>
      <dgm:spPr/>
      <dgm:t>
        <a:bodyPr/>
        <a:lstStyle/>
        <a:p>
          <a:endParaRPr lang="en-US"/>
        </a:p>
      </dgm:t>
    </dgm:pt>
    <dgm:pt modelId="{ABCA900C-CB15-4520-A083-043E820E569B}" type="sibTrans" cxnId="{2EEF9D0D-A6C5-436D-92B9-CC934325795A}">
      <dgm:prSet/>
      <dgm:spPr/>
      <dgm:t>
        <a:bodyPr/>
        <a:lstStyle/>
        <a:p>
          <a:endParaRPr lang="en-US"/>
        </a:p>
      </dgm:t>
    </dgm:pt>
    <dgm:pt modelId="{B2AEBCBB-90B9-48C7-B41E-61C3A66028D4}">
      <dgm:prSet/>
      <dgm:spPr>
        <a:solidFill>
          <a:srgbClr val="0070C0"/>
        </a:solidFill>
      </dgm:spPr>
      <dgm:t>
        <a:bodyPr/>
        <a:lstStyle/>
        <a:p>
          <a:pPr rtl="0"/>
          <a:r>
            <a:rPr lang="en-CA" dirty="0" smtClean="0"/>
            <a:t>Data type</a:t>
          </a:r>
          <a:endParaRPr lang="en-US" dirty="0"/>
        </a:p>
      </dgm:t>
    </dgm:pt>
    <dgm:pt modelId="{1CE357B0-BA55-4942-BC8F-01355C290272}" type="parTrans" cxnId="{3F9ACB11-BF01-4ACA-88EE-D91141D3D53B}">
      <dgm:prSet/>
      <dgm:spPr/>
      <dgm:t>
        <a:bodyPr/>
        <a:lstStyle/>
        <a:p>
          <a:endParaRPr lang="en-US"/>
        </a:p>
      </dgm:t>
    </dgm:pt>
    <dgm:pt modelId="{C99BD6EF-B8DC-4055-8DED-0EF4ED2834C1}" type="sibTrans" cxnId="{3F9ACB11-BF01-4ACA-88EE-D91141D3D53B}">
      <dgm:prSet/>
      <dgm:spPr/>
      <dgm:t>
        <a:bodyPr/>
        <a:lstStyle/>
        <a:p>
          <a:endParaRPr lang="en-US"/>
        </a:p>
      </dgm:t>
    </dgm:pt>
    <dgm:pt modelId="{83E847E8-7052-40F4-AE1B-57F0A282CDFE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pPr rtl="0"/>
          <a:r>
            <a:rPr lang="en-CA" dirty="0" smtClean="0"/>
            <a:t>Data Source</a:t>
          </a:r>
          <a:endParaRPr lang="en-US" dirty="0"/>
        </a:p>
      </dgm:t>
    </dgm:pt>
    <dgm:pt modelId="{3A0C1288-D53C-4C6B-A34A-457ECB265B89}" type="parTrans" cxnId="{B8ED252F-9FB6-4964-9A78-A191DBA0DB9A}">
      <dgm:prSet/>
      <dgm:spPr/>
      <dgm:t>
        <a:bodyPr/>
        <a:lstStyle/>
        <a:p>
          <a:endParaRPr lang="en-US"/>
        </a:p>
      </dgm:t>
    </dgm:pt>
    <dgm:pt modelId="{3BCF5ABE-7AB2-403C-B3E0-DABDF2572360}" type="sibTrans" cxnId="{B8ED252F-9FB6-4964-9A78-A191DBA0DB9A}">
      <dgm:prSet/>
      <dgm:spPr/>
      <dgm:t>
        <a:bodyPr/>
        <a:lstStyle/>
        <a:p>
          <a:endParaRPr lang="en-US"/>
        </a:p>
      </dgm:t>
    </dgm:pt>
    <dgm:pt modelId="{4623E0C9-E496-4F82-BFB0-848C5EA803B2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pPr rtl="0"/>
          <a:r>
            <a:rPr lang="en-CA" dirty="0" smtClean="0"/>
            <a:t>Analysis Methods</a:t>
          </a:r>
          <a:endParaRPr lang="en-US" dirty="0"/>
        </a:p>
      </dgm:t>
    </dgm:pt>
    <dgm:pt modelId="{09588FFF-CD21-4281-BE82-8504330115D7}" type="parTrans" cxnId="{10ECD49C-1C34-4012-BCA2-15DD3700E663}">
      <dgm:prSet/>
      <dgm:spPr/>
      <dgm:t>
        <a:bodyPr/>
        <a:lstStyle/>
        <a:p>
          <a:endParaRPr lang="en-US"/>
        </a:p>
      </dgm:t>
    </dgm:pt>
    <dgm:pt modelId="{967A771D-149D-4CCE-BC69-784F70AE7B48}" type="sibTrans" cxnId="{10ECD49C-1C34-4012-BCA2-15DD3700E663}">
      <dgm:prSet/>
      <dgm:spPr/>
      <dgm:t>
        <a:bodyPr/>
        <a:lstStyle/>
        <a:p>
          <a:endParaRPr lang="en-US"/>
        </a:p>
      </dgm:t>
    </dgm:pt>
    <dgm:pt modelId="{134AC057-EB12-4E1D-BC6A-C12F0CAC3AE0}" type="pres">
      <dgm:prSet presAssocID="{879A9B73-8B6D-4C33-A361-DF9361ED116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C18A7AD-B7B7-4A56-99A4-EAD210FAADBD}" type="pres">
      <dgm:prSet presAssocID="{54ED9D20-4C8C-4530-8A64-FABDC85D4688}" presName="linNode" presStyleCnt="0"/>
      <dgm:spPr/>
    </dgm:pt>
    <dgm:pt modelId="{D5FADBAD-1082-454F-9296-E76C89D77BEF}" type="pres">
      <dgm:prSet presAssocID="{54ED9D20-4C8C-4530-8A64-FABDC85D4688}" presName="parentText" presStyleLbl="node1" presStyleIdx="0" presStyleCnt="4" custScaleX="19515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B6A797-4392-46C1-A3C2-389FC3CA0CFE}" type="pres">
      <dgm:prSet presAssocID="{ABCA900C-CB15-4520-A083-043E820E569B}" presName="sp" presStyleCnt="0"/>
      <dgm:spPr/>
    </dgm:pt>
    <dgm:pt modelId="{C8FE5B07-86B2-4BCB-BC2B-335CDE6A3EB5}" type="pres">
      <dgm:prSet presAssocID="{B2AEBCBB-90B9-48C7-B41E-61C3A66028D4}" presName="linNode" presStyleCnt="0"/>
      <dgm:spPr/>
    </dgm:pt>
    <dgm:pt modelId="{8D97546E-8D35-4B02-9CA0-E8CADE65ABE9}" type="pres">
      <dgm:prSet presAssocID="{B2AEBCBB-90B9-48C7-B41E-61C3A66028D4}" presName="parentText" presStyleLbl="node1" presStyleIdx="1" presStyleCnt="4" custScaleX="19515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81930A-22DD-423B-BAEB-5E42ADF792C0}" type="pres">
      <dgm:prSet presAssocID="{C99BD6EF-B8DC-4055-8DED-0EF4ED2834C1}" presName="sp" presStyleCnt="0"/>
      <dgm:spPr/>
    </dgm:pt>
    <dgm:pt modelId="{BB56A14B-E61B-4F0B-A019-C7659F36E2AE}" type="pres">
      <dgm:prSet presAssocID="{83E847E8-7052-40F4-AE1B-57F0A282CDFE}" presName="linNode" presStyleCnt="0"/>
      <dgm:spPr/>
    </dgm:pt>
    <dgm:pt modelId="{384C2194-8DF7-40BD-80B9-A9D2C1776E76}" type="pres">
      <dgm:prSet presAssocID="{83E847E8-7052-40F4-AE1B-57F0A282CDFE}" presName="parentText" presStyleLbl="node1" presStyleIdx="2" presStyleCnt="4" custScaleX="19623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0E0D1E-3283-4881-A939-BBC64AEED29B}" type="pres">
      <dgm:prSet presAssocID="{3BCF5ABE-7AB2-403C-B3E0-DABDF2572360}" presName="sp" presStyleCnt="0"/>
      <dgm:spPr/>
    </dgm:pt>
    <dgm:pt modelId="{4F9723E3-E8F3-4569-8F43-23D002B51BFF}" type="pres">
      <dgm:prSet presAssocID="{4623E0C9-E496-4F82-BFB0-848C5EA803B2}" presName="linNode" presStyleCnt="0"/>
      <dgm:spPr/>
    </dgm:pt>
    <dgm:pt modelId="{152B4D01-630F-4A3B-B0ED-EF71929D056B}" type="pres">
      <dgm:prSet presAssocID="{4623E0C9-E496-4F82-BFB0-848C5EA803B2}" presName="parentText" presStyleLbl="node1" presStyleIdx="3" presStyleCnt="4" custScaleX="19841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8ED252F-9FB6-4964-9A78-A191DBA0DB9A}" srcId="{879A9B73-8B6D-4C33-A361-DF9361ED1161}" destId="{83E847E8-7052-40F4-AE1B-57F0A282CDFE}" srcOrd="2" destOrd="0" parTransId="{3A0C1288-D53C-4C6B-A34A-457ECB265B89}" sibTransId="{3BCF5ABE-7AB2-403C-B3E0-DABDF2572360}"/>
    <dgm:cxn modelId="{8CE82290-140B-4082-8E8B-24E17321DBCE}" type="presOf" srcId="{54ED9D20-4C8C-4530-8A64-FABDC85D4688}" destId="{D5FADBAD-1082-454F-9296-E76C89D77BEF}" srcOrd="0" destOrd="0" presId="urn:microsoft.com/office/officeart/2005/8/layout/vList5"/>
    <dgm:cxn modelId="{4989043C-160C-42AC-945C-029CFCA412AD}" type="presOf" srcId="{83E847E8-7052-40F4-AE1B-57F0A282CDFE}" destId="{384C2194-8DF7-40BD-80B9-A9D2C1776E76}" srcOrd="0" destOrd="0" presId="urn:microsoft.com/office/officeart/2005/8/layout/vList5"/>
    <dgm:cxn modelId="{D0A6577A-D9D2-4D4C-B078-D1A40B2E1361}" type="presOf" srcId="{879A9B73-8B6D-4C33-A361-DF9361ED1161}" destId="{134AC057-EB12-4E1D-BC6A-C12F0CAC3AE0}" srcOrd="0" destOrd="0" presId="urn:microsoft.com/office/officeart/2005/8/layout/vList5"/>
    <dgm:cxn modelId="{3F9ACB11-BF01-4ACA-88EE-D91141D3D53B}" srcId="{879A9B73-8B6D-4C33-A361-DF9361ED1161}" destId="{B2AEBCBB-90B9-48C7-B41E-61C3A66028D4}" srcOrd="1" destOrd="0" parTransId="{1CE357B0-BA55-4942-BC8F-01355C290272}" sibTransId="{C99BD6EF-B8DC-4055-8DED-0EF4ED2834C1}"/>
    <dgm:cxn modelId="{2EEF9D0D-A6C5-436D-92B9-CC934325795A}" srcId="{879A9B73-8B6D-4C33-A361-DF9361ED1161}" destId="{54ED9D20-4C8C-4530-8A64-FABDC85D4688}" srcOrd="0" destOrd="0" parTransId="{D537E78E-C599-49A2-B30B-B70361B06386}" sibTransId="{ABCA900C-CB15-4520-A083-043E820E569B}"/>
    <dgm:cxn modelId="{694EEC7F-C13B-4E11-A1EB-D37AE9B29A8A}" type="presOf" srcId="{4623E0C9-E496-4F82-BFB0-848C5EA803B2}" destId="{152B4D01-630F-4A3B-B0ED-EF71929D056B}" srcOrd="0" destOrd="0" presId="urn:microsoft.com/office/officeart/2005/8/layout/vList5"/>
    <dgm:cxn modelId="{10ECD49C-1C34-4012-BCA2-15DD3700E663}" srcId="{879A9B73-8B6D-4C33-A361-DF9361ED1161}" destId="{4623E0C9-E496-4F82-BFB0-848C5EA803B2}" srcOrd="3" destOrd="0" parTransId="{09588FFF-CD21-4281-BE82-8504330115D7}" sibTransId="{967A771D-149D-4CCE-BC69-784F70AE7B48}"/>
    <dgm:cxn modelId="{E8CC552C-68B2-4769-9A05-D4DE3098B1E1}" type="presOf" srcId="{B2AEBCBB-90B9-48C7-B41E-61C3A66028D4}" destId="{8D97546E-8D35-4B02-9CA0-E8CADE65ABE9}" srcOrd="0" destOrd="0" presId="urn:microsoft.com/office/officeart/2005/8/layout/vList5"/>
    <dgm:cxn modelId="{3CADFD37-E2E7-4FEB-B750-9823AB8DBF89}" type="presParOf" srcId="{134AC057-EB12-4E1D-BC6A-C12F0CAC3AE0}" destId="{AC18A7AD-B7B7-4A56-99A4-EAD210FAADBD}" srcOrd="0" destOrd="0" presId="urn:microsoft.com/office/officeart/2005/8/layout/vList5"/>
    <dgm:cxn modelId="{83ECC074-5F78-41AB-90DB-4A3937E529DF}" type="presParOf" srcId="{AC18A7AD-B7B7-4A56-99A4-EAD210FAADBD}" destId="{D5FADBAD-1082-454F-9296-E76C89D77BEF}" srcOrd="0" destOrd="0" presId="urn:microsoft.com/office/officeart/2005/8/layout/vList5"/>
    <dgm:cxn modelId="{3416B7B1-9514-4A5A-899D-8BAD4946D9A1}" type="presParOf" srcId="{134AC057-EB12-4E1D-BC6A-C12F0CAC3AE0}" destId="{C2B6A797-4392-46C1-A3C2-389FC3CA0CFE}" srcOrd="1" destOrd="0" presId="urn:microsoft.com/office/officeart/2005/8/layout/vList5"/>
    <dgm:cxn modelId="{39EEEE8A-6747-42D2-A38B-B4A1FCD1C688}" type="presParOf" srcId="{134AC057-EB12-4E1D-BC6A-C12F0CAC3AE0}" destId="{C8FE5B07-86B2-4BCB-BC2B-335CDE6A3EB5}" srcOrd="2" destOrd="0" presId="urn:microsoft.com/office/officeart/2005/8/layout/vList5"/>
    <dgm:cxn modelId="{CD0C6A07-F4DA-485F-B6E5-C64EB080F4CB}" type="presParOf" srcId="{C8FE5B07-86B2-4BCB-BC2B-335CDE6A3EB5}" destId="{8D97546E-8D35-4B02-9CA0-E8CADE65ABE9}" srcOrd="0" destOrd="0" presId="urn:microsoft.com/office/officeart/2005/8/layout/vList5"/>
    <dgm:cxn modelId="{DCED4CF9-5D45-40C2-88D8-A9564E69FB81}" type="presParOf" srcId="{134AC057-EB12-4E1D-BC6A-C12F0CAC3AE0}" destId="{CC81930A-22DD-423B-BAEB-5E42ADF792C0}" srcOrd="3" destOrd="0" presId="urn:microsoft.com/office/officeart/2005/8/layout/vList5"/>
    <dgm:cxn modelId="{EAAD6578-EBBF-4BFD-8383-8361725FC58A}" type="presParOf" srcId="{134AC057-EB12-4E1D-BC6A-C12F0CAC3AE0}" destId="{BB56A14B-E61B-4F0B-A019-C7659F36E2AE}" srcOrd="4" destOrd="0" presId="urn:microsoft.com/office/officeart/2005/8/layout/vList5"/>
    <dgm:cxn modelId="{3822BE49-94E4-4067-AC54-4A16AB8FBFA9}" type="presParOf" srcId="{BB56A14B-E61B-4F0B-A019-C7659F36E2AE}" destId="{384C2194-8DF7-40BD-80B9-A9D2C1776E76}" srcOrd="0" destOrd="0" presId="urn:microsoft.com/office/officeart/2005/8/layout/vList5"/>
    <dgm:cxn modelId="{0E3F7002-E5BF-4D27-BF4C-1CD557356257}" type="presParOf" srcId="{134AC057-EB12-4E1D-BC6A-C12F0CAC3AE0}" destId="{BE0E0D1E-3283-4881-A939-BBC64AEED29B}" srcOrd="5" destOrd="0" presId="urn:microsoft.com/office/officeart/2005/8/layout/vList5"/>
    <dgm:cxn modelId="{E8EBD366-6F88-4474-93A2-C3322F9F2EB6}" type="presParOf" srcId="{134AC057-EB12-4E1D-BC6A-C12F0CAC3AE0}" destId="{4F9723E3-E8F3-4569-8F43-23D002B51BFF}" srcOrd="6" destOrd="0" presId="urn:microsoft.com/office/officeart/2005/8/layout/vList5"/>
    <dgm:cxn modelId="{5D56797A-61AD-47CD-BE0D-8B0548605713}" type="presParOf" srcId="{4F9723E3-E8F3-4569-8F43-23D002B51BFF}" destId="{152B4D01-630F-4A3B-B0ED-EF71929D056B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168F360-00CF-4450-B003-A5EA174A64B6}" type="doc">
      <dgm:prSet loTypeId="urn:microsoft.com/office/officeart/2005/8/layout/list1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A7745FA-C9FB-42A8-A0AF-627024CA0CFD}">
      <dgm:prSet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n-US" baseline="0" dirty="0" smtClean="0"/>
            <a:t>Findings</a:t>
          </a:r>
          <a:endParaRPr lang="en-US" dirty="0"/>
        </a:p>
      </dgm:t>
    </dgm:pt>
    <dgm:pt modelId="{E3F6FA05-893D-46D5-AF80-B874C04F0CC7}" type="parTrans" cxnId="{A72AD2C2-D7F3-4226-9F4D-4BB587FF1CDD}">
      <dgm:prSet/>
      <dgm:spPr/>
      <dgm:t>
        <a:bodyPr/>
        <a:lstStyle/>
        <a:p>
          <a:endParaRPr lang="en-US"/>
        </a:p>
      </dgm:t>
    </dgm:pt>
    <dgm:pt modelId="{556A8BB5-55E0-4ED5-A6CD-69C427307C07}" type="sibTrans" cxnId="{A72AD2C2-D7F3-4226-9F4D-4BB587FF1CDD}">
      <dgm:prSet/>
      <dgm:spPr/>
      <dgm:t>
        <a:bodyPr/>
        <a:lstStyle/>
        <a:p>
          <a:endParaRPr lang="en-US"/>
        </a:p>
      </dgm:t>
    </dgm:pt>
    <dgm:pt modelId="{4AEF2A7F-1BBE-4961-A8D0-0C4B4FAE292A}" type="pres">
      <dgm:prSet presAssocID="{F168F360-00CF-4450-B003-A5EA174A64B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0AD977C-42BD-440E-9862-4579688AD93B}" type="pres">
      <dgm:prSet presAssocID="{1A7745FA-C9FB-42A8-A0AF-627024CA0CFD}" presName="parentLin" presStyleCnt="0"/>
      <dgm:spPr/>
    </dgm:pt>
    <dgm:pt modelId="{D49B6069-00BE-4B3B-8F20-887E60FF2C2C}" type="pres">
      <dgm:prSet presAssocID="{1A7745FA-C9FB-42A8-A0AF-627024CA0CFD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DD85ED41-FD3B-4AB3-991E-9063877A01AE}" type="pres">
      <dgm:prSet presAssocID="{1A7745FA-C9FB-42A8-A0AF-627024CA0CFD}" presName="parentText" presStyleLbl="node1" presStyleIdx="0" presStyleCnt="1" custScaleX="101426" custScaleY="89281" custLinFactX="18222" custLinFactNeighborX="100000" custLinFactNeighborY="-91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1BCC3F-58C6-425D-8C49-478099D26AA3}" type="pres">
      <dgm:prSet presAssocID="{1A7745FA-C9FB-42A8-A0AF-627024CA0CFD}" presName="negativeSpace" presStyleCnt="0"/>
      <dgm:spPr/>
    </dgm:pt>
    <dgm:pt modelId="{2E2D1C73-B332-40F5-A237-85431DD8382C}" type="pres">
      <dgm:prSet presAssocID="{1A7745FA-C9FB-42A8-A0AF-627024CA0CFD}" presName="childText" presStyleLbl="conFgAcc1" presStyleIdx="0" presStyleCnt="1" custLinFactNeighborX="4921" custLinFactNeighborY="-49640">
        <dgm:presLayoutVars>
          <dgm:bulletEnabled val="1"/>
        </dgm:presLayoutVars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gradFill flip="none" rotWithShape="0">
          <a:gsLst>
            <a:gs pos="0">
              <a:schemeClr val="accent2">
                <a:shade val="30000"/>
                <a:satMod val="115000"/>
              </a:schemeClr>
            </a:gs>
            <a:gs pos="50000">
              <a:schemeClr val="accent2">
                <a:shade val="67500"/>
                <a:satMod val="115000"/>
              </a:schemeClr>
            </a:gs>
            <a:gs pos="100000">
              <a:schemeClr val="accent2">
                <a:shade val="100000"/>
                <a:satMod val="115000"/>
              </a:schemeClr>
            </a:gs>
          </a:gsLst>
          <a:path path="circle">
            <a:fillToRect l="50000" t="50000" r="50000" b="50000"/>
          </a:path>
          <a:tileRect/>
        </a:gradFill>
      </dgm:spPr>
    </dgm:pt>
  </dgm:ptLst>
  <dgm:cxnLst>
    <dgm:cxn modelId="{9F299DD1-0C4B-4722-A7D1-5B8BD16DB464}" type="presOf" srcId="{1A7745FA-C9FB-42A8-A0AF-627024CA0CFD}" destId="{D49B6069-00BE-4B3B-8F20-887E60FF2C2C}" srcOrd="0" destOrd="0" presId="urn:microsoft.com/office/officeart/2005/8/layout/list1"/>
    <dgm:cxn modelId="{A0C356F3-C405-4A8D-9992-EDEE6FAC28E8}" type="presOf" srcId="{F168F360-00CF-4450-B003-A5EA174A64B6}" destId="{4AEF2A7F-1BBE-4961-A8D0-0C4B4FAE292A}" srcOrd="0" destOrd="0" presId="urn:microsoft.com/office/officeart/2005/8/layout/list1"/>
    <dgm:cxn modelId="{A72AD2C2-D7F3-4226-9F4D-4BB587FF1CDD}" srcId="{F168F360-00CF-4450-B003-A5EA174A64B6}" destId="{1A7745FA-C9FB-42A8-A0AF-627024CA0CFD}" srcOrd="0" destOrd="0" parTransId="{E3F6FA05-893D-46D5-AF80-B874C04F0CC7}" sibTransId="{556A8BB5-55E0-4ED5-A6CD-69C427307C07}"/>
    <dgm:cxn modelId="{117135C9-8C59-4802-8730-6FBA92E69C81}" type="presOf" srcId="{1A7745FA-C9FB-42A8-A0AF-627024CA0CFD}" destId="{DD85ED41-FD3B-4AB3-991E-9063877A01AE}" srcOrd="1" destOrd="0" presId="urn:microsoft.com/office/officeart/2005/8/layout/list1"/>
    <dgm:cxn modelId="{78C69CFC-7129-4EC3-A0AE-6E0E1C9F2D2F}" type="presParOf" srcId="{4AEF2A7F-1BBE-4961-A8D0-0C4B4FAE292A}" destId="{80AD977C-42BD-440E-9862-4579688AD93B}" srcOrd="0" destOrd="0" presId="urn:microsoft.com/office/officeart/2005/8/layout/list1"/>
    <dgm:cxn modelId="{8EFAEB16-B074-4775-9B6D-69D88AE5D4F2}" type="presParOf" srcId="{80AD977C-42BD-440E-9862-4579688AD93B}" destId="{D49B6069-00BE-4B3B-8F20-887E60FF2C2C}" srcOrd="0" destOrd="0" presId="urn:microsoft.com/office/officeart/2005/8/layout/list1"/>
    <dgm:cxn modelId="{2EBC25B8-8C4C-4990-8769-D5FF33CFA5CE}" type="presParOf" srcId="{80AD977C-42BD-440E-9862-4579688AD93B}" destId="{DD85ED41-FD3B-4AB3-991E-9063877A01AE}" srcOrd="1" destOrd="0" presId="urn:microsoft.com/office/officeart/2005/8/layout/list1"/>
    <dgm:cxn modelId="{B6B1CE81-46A4-453B-AA3E-9BF4C3E9E3BB}" type="presParOf" srcId="{4AEF2A7F-1BBE-4961-A8D0-0C4B4FAE292A}" destId="{111BCC3F-58C6-425D-8C49-478099D26AA3}" srcOrd="1" destOrd="0" presId="urn:microsoft.com/office/officeart/2005/8/layout/list1"/>
    <dgm:cxn modelId="{EA754C53-D175-4EB6-8C53-4E8F30A05C5B}" type="presParOf" srcId="{4AEF2A7F-1BBE-4961-A8D0-0C4B4FAE292A}" destId="{2E2D1C73-B332-40F5-A237-85431DD8382C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CF190A-19D3-42F9-A5C3-B97AB172D87E}">
      <dsp:nvSpPr>
        <dsp:cNvPr id="0" name=""/>
        <dsp:cNvSpPr/>
      </dsp:nvSpPr>
      <dsp:spPr>
        <a:xfrm>
          <a:off x="0" y="486627"/>
          <a:ext cx="8610600" cy="806400"/>
        </a:xfrm>
        <a:prstGeom prst="rect">
          <a:avLst/>
        </a:prstGeom>
        <a:solidFill>
          <a:schemeClr val="accent6"/>
        </a:solidFill>
        <a:ln w="19050" cap="flat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</dsp:sp>
    <dsp:sp modelId="{6633BE82-A2D5-4871-93A7-DFD9963B49DA}">
      <dsp:nvSpPr>
        <dsp:cNvPr id="0" name=""/>
        <dsp:cNvSpPr/>
      </dsp:nvSpPr>
      <dsp:spPr>
        <a:xfrm>
          <a:off x="2298238" y="263774"/>
          <a:ext cx="6027420" cy="944640"/>
        </a:xfrm>
        <a:prstGeom prst="roundRect">
          <a:avLst/>
        </a:prstGeom>
        <a:gradFill rotWithShape="1">
          <a:gsLst>
            <a:gs pos="0">
              <a:schemeClr val="dk1">
                <a:tint val="96000"/>
                <a:satMod val="100000"/>
                <a:lumMod val="104000"/>
              </a:schemeClr>
            </a:gs>
            <a:gs pos="78000">
              <a:schemeClr val="dk1"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>
          <a:bevelT w="50800" h="25400"/>
        </a:sp3d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227822" tIns="0" rIns="227822" bIns="0" numCol="1" spcCol="1270" anchor="ctr" anchorCtr="0">
          <a:noAutofit/>
        </a:bodyPr>
        <a:lstStyle/>
        <a:p>
          <a:pPr lvl="0" algn="l" defTabSz="2400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b="1" kern="1200" baseline="0" dirty="0" smtClean="0"/>
            <a:t>Objective</a:t>
          </a:r>
          <a:endParaRPr lang="en-US" sz="5400" b="1" kern="1200" dirty="0"/>
        </a:p>
      </dsp:txBody>
      <dsp:txXfrm>
        <a:off x="2344352" y="309888"/>
        <a:ext cx="5935192" cy="85241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2D1C73-B332-40F5-A237-85431DD8382C}">
      <dsp:nvSpPr>
        <dsp:cNvPr id="0" name=""/>
        <dsp:cNvSpPr/>
      </dsp:nvSpPr>
      <dsp:spPr>
        <a:xfrm>
          <a:off x="0" y="222079"/>
          <a:ext cx="10258425" cy="1234800"/>
        </a:xfrm>
        <a:prstGeom prst="rect">
          <a:avLst/>
        </a:prstGeom>
        <a:gradFill flip="none" rotWithShape="0">
          <a:gsLst>
            <a:gs pos="0">
              <a:schemeClr val="accent2">
                <a:shade val="30000"/>
                <a:satMod val="115000"/>
              </a:schemeClr>
            </a:gs>
            <a:gs pos="50000">
              <a:schemeClr val="accent2">
                <a:shade val="67500"/>
                <a:satMod val="115000"/>
              </a:schemeClr>
            </a:gs>
            <a:gs pos="100000">
              <a:schemeClr val="accent2">
                <a:shade val="100000"/>
                <a:satMod val="115000"/>
              </a:schemeClr>
            </a:gs>
          </a:gsLst>
          <a:path path="circle">
            <a:fillToRect l="50000" t="50000" r="50000" b="50000"/>
          </a:path>
          <a:tileRect/>
        </a:gradFill>
        <a:ln w="12700" cap="flat" cmpd="sng" algn="ctr">
          <a:solidFill>
            <a:schemeClr val="accent2">
              <a:shade val="50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190500" extrusionH="12700"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</dsp:sp>
    <dsp:sp modelId="{DD85ED41-FD3B-4AB3-991E-9063877A01AE}">
      <dsp:nvSpPr>
        <dsp:cNvPr id="0" name=""/>
        <dsp:cNvSpPr/>
      </dsp:nvSpPr>
      <dsp:spPr>
        <a:xfrm>
          <a:off x="2334345" y="0"/>
          <a:ext cx="7283297" cy="1291431"/>
        </a:xfrm>
        <a:prstGeom prst="roundRect">
          <a:avLst/>
        </a:prstGeom>
        <a:solidFill>
          <a:schemeClr val="dk1"/>
        </a:solidFill>
        <a:ln w="12700" cap="flat" cmpd="sng" algn="ctr">
          <a:solidFill>
            <a:schemeClr val="dk1">
              <a:shade val="50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dsp:style>
      <dsp:txBody>
        <a:bodyPr spcFirstLastPara="0" vert="horz" wrap="square" lIns="271421" tIns="0" rIns="271421" bIns="0" numCol="1" spcCol="1270" anchor="ctr" anchorCtr="0">
          <a:noAutofit/>
        </a:bodyPr>
        <a:lstStyle/>
        <a:p>
          <a:pPr lvl="0" algn="l" defTabSz="2178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900" kern="1200" baseline="0" dirty="0" smtClean="0"/>
            <a:t>Findings</a:t>
          </a:r>
          <a:endParaRPr lang="en-US" sz="4900" kern="1200" dirty="0"/>
        </a:p>
      </dsp:txBody>
      <dsp:txXfrm>
        <a:off x="2397387" y="63042"/>
        <a:ext cx="7157213" cy="1165347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315711-19A6-49E9-A7F3-D3A8DBE38A66}">
      <dsp:nvSpPr>
        <dsp:cNvPr id="0" name=""/>
        <dsp:cNvSpPr/>
      </dsp:nvSpPr>
      <dsp:spPr>
        <a:xfrm>
          <a:off x="4453" y="2554"/>
          <a:ext cx="9119875" cy="1228725"/>
        </a:xfrm>
        <a:prstGeom prst="round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800" kern="1200" dirty="0" smtClean="0"/>
            <a:t>59% and 49% of female and male primary school teachers earn below 100 US dollars per month.</a:t>
          </a:r>
          <a:endParaRPr lang="en-US" sz="2800" kern="1200" dirty="0"/>
        </a:p>
      </dsp:txBody>
      <dsp:txXfrm>
        <a:off x="64434" y="62535"/>
        <a:ext cx="8999913" cy="1108763"/>
      </dsp:txXfrm>
    </dsp:sp>
    <dsp:sp modelId="{B1E1C99F-4BA6-4584-91D9-19EE99906D0F}">
      <dsp:nvSpPr>
        <dsp:cNvPr id="0" name=""/>
        <dsp:cNvSpPr/>
      </dsp:nvSpPr>
      <dsp:spPr>
        <a:xfrm>
          <a:off x="4453" y="1292716"/>
          <a:ext cx="9119875" cy="1228725"/>
        </a:xfrm>
        <a:prstGeom prst="roundRect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800" kern="1200" dirty="0" smtClean="0"/>
            <a:t>Puntland state pays the salary of some teachers in public schools at 56.45 USD dollar per month as the state salary contribution. </a:t>
          </a:r>
          <a:endParaRPr lang="en-US" sz="2800" kern="1200" dirty="0"/>
        </a:p>
      </dsp:txBody>
      <dsp:txXfrm>
        <a:off x="64434" y="1352697"/>
        <a:ext cx="8999913" cy="1108763"/>
      </dsp:txXfrm>
    </dsp:sp>
    <dsp:sp modelId="{E8ECECBA-A05B-46FF-900A-94FE6D262BC9}">
      <dsp:nvSpPr>
        <dsp:cNvPr id="0" name=""/>
        <dsp:cNvSpPr/>
      </dsp:nvSpPr>
      <dsp:spPr>
        <a:xfrm>
          <a:off x="4453" y="2582877"/>
          <a:ext cx="9119875" cy="1228725"/>
        </a:xfrm>
        <a:prstGeom prst="round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800" kern="1200" dirty="0" smtClean="0"/>
            <a:t>Lack of salary grading system</a:t>
          </a:r>
          <a:endParaRPr lang="en-US" sz="2800" kern="1200" dirty="0"/>
        </a:p>
      </dsp:txBody>
      <dsp:txXfrm>
        <a:off x="64434" y="2642858"/>
        <a:ext cx="8999913" cy="1108763"/>
      </dsp:txXfrm>
    </dsp:sp>
    <dsp:sp modelId="{06E6F1EF-9A4C-42CE-AE41-F07C427C4AAC}">
      <dsp:nvSpPr>
        <dsp:cNvPr id="0" name=""/>
        <dsp:cNvSpPr/>
      </dsp:nvSpPr>
      <dsp:spPr>
        <a:xfrm>
          <a:off x="4453" y="3873039"/>
          <a:ext cx="9119875" cy="1228725"/>
        </a:xfrm>
        <a:prstGeom prst="roundRect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3400" kern="1200" dirty="0" smtClean="0"/>
            <a:t>The government  pays less than 20% of salary of primary teachers(B4S)</a:t>
          </a:r>
          <a:endParaRPr lang="en-US" sz="3400" kern="1200" dirty="0"/>
        </a:p>
      </dsp:txBody>
      <dsp:txXfrm>
        <a:off x="64434" y="3933020"/>
        <a:ext cx="8999913" cy="1108763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2D1C73-B332-40F5-A237-85431DD8382C}">
      <dsp:nvSpPr>
        <dsp:cNvPr id="0" name=""/>
        <dsp:cNvSpPr/>
      </dsp:nvSpPr>
      <dsp:spPr>
        <a:xfrm>
          <a:off x="0" y="222079"/>
          <a:ext cx="10258425" cy="1234800"/>
        </a:xfrm>
        <a:prstGeom prst="rect">
          <a:avLst/>
        </a:prstGeom>
        <a:gradFill flip="none" rotWithShape="0">
          <a:gsLst>
            <a:gs pos="0">
              <a:schemeClr val="accent2">
                <a:shade val="30000"/>
                <a:satMod val="115000"/>
              </a:schemeClr>
            </a:gs>
            <a:gs pos="50000">
              <a:schemeClr val="accent2">
                <a:shade val="67500"/>
                <a:satMod val="115000"/>
              </a:schemeClr>
            </a:gs>
            <a:gs pos="100000">
              <a:schemeClr val="accent2">
                <a:shade val="100000"/>
                <a:satMod val="115000"/>
              </a:schemeClr>
            </a:gs>
          </a:gsLst>
          <a:path path="circle">
            <a:fillToRect l="50000" t="50000" r="50000" b="50000"/>
          </a:path>
          <a:tileRect/>
        </a:gradFill>
        <a:ln w="12700" cap="flat" cmpd="sng" algn="ctr">
          <a:solidFill>
            <a:schemeClr val="accent2">
              <a:shade val="50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190500" extrusionH="12700"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</dsp:sp>
    <dsp:sp modelId="{DD85ED41-FD3B-4AB3-991E-9063877A01AE}">
      <dsp:nvSpPr>
        <dsp:cNvPr id="0" name=""/>
        <dsp:cNvSpPr/>
      </dsp:nvSpPr>
      <dsp:spPr>
        <a:xfrm>
          <a:off x="2334345" y="0"/>
          <a:ext cx="7283297" cy="1291431"/>
        </a:xfrm>
        <a:prstGeom prst="roundRect">
          <a:avLst/>
        </a:prstGeom>
        <a:solidFill>
          <a:schemeClr val="dk1"/>
        </a:solidFill>
        <a:ln w="12700" cap="flat" cmpd="sng" algn="ctr">
          <a:solidFill>
            <a:schemeClr val="dk1">
              <a:shade val="50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dsp:style>
      <dsp:txBody>
        <a:bodyPr spcFirstLastPara="0" vert="horz" wrap="square" lIns="271421" tIns="0" rIns="271421" bIns="0" numCol="1" spcCol="1270" anchor="ctr" anchorCtr="0">
          <a:noAutofit/>
        </a:bodyPr>
        <a:lstStyle/>
        <a:p>
          <a:pPr lvl="0" algn="l" defTabSz="2178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900" kern="1200" baseline="0" dirty="0" smtClean="0"/>
            <a:t>Findings</a:t>
          </a:r>
          <a:endParaRPr lang="en-US" sz="4900" kern="1200" dirty="0"/>
        </a:p>
      </dsp:txBody>
      <dsp:txXfrm>
        <a:off x="2397387" y="63042"/>
        <a:ext cx="7157213" cy="1165347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CF190A-19D3-42F9-A5C3-B97AB172D87E}">
      <dsp:nvSpPr>
        <dsp:cNvPr id="0" name=""/>
        <dsp:cNvSpPr/>
      </dsp:nvSpPr>
      <dsp:spPr>
        <a:xfrm>
          <a:off x="1538628" y="486627"/>
          <a:ext cx="5480905" cy="806400"/>
        </a:xfrm>
        <a:prstGeom prst="rect">
          <a:avLst/>
        </a:prstGeom>
        <a:solidFill>
          <a:schemeClr val="accent6"/>
        </a:solidFill>
        <a:ln w="19050" cap="flat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</dsp:sp>
    <dsp:sp modelId="{6633BE82-A2D5-4871-93A7-DFD9963B49DA}">
      <dsp:nvSpPr>
        <dsp:cNvPr id="0" name=""/>
        <dsp:cNvSpPr/>
      </dsp:nvSpPr>
      <dsp:spPr>
        <a:xfrm>
          <a:off x="1629314" y="225299"/>
          <a:ext cx="6027420" cy="944640"/>
        </a:xfrm>
        <a:prstGeom prst="roundRect">
          <a:avLst/>
        </a:prstGeom>
        <a:gradFill rotWithShape="1">
          <a:gsLst>
            <a:gs pos="0">
              <a:schemeClr val="dk1">
                <a:tint val="96000"/>
                <a:satMod val="100000"/>
                <a:lumMod val="104000"/>
              </a:schemeClr>
            </a:gs>
            <a:gs pos="78000">
              <a:schemeClr val="dk1"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>
          <a:bevelT w="50800" h="25400"/>
        </a:sp3d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227822" tIns="0" rIns="227822" bIns="0" numCol="1" spcCol="1270" anchor="ctr" anchorCtr="0">
          <a:noAutofit/>
        </a:bodyPr>
        <a:lstStyle/>
        <a:p>
          <a:pPr lvl="0" algn="l" defTabSz="2400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b="1" kern="1200" baseline="0" dirty="0" smtClean="0"/>
            <a:t>INTRODUCTION</a:t>
          </a:r>
          <a:endParaRPr lang="en-US" sz="5400" b="1" kern="1200" dirty="0"/>
        </a:p>
      </dsp:txBody>
      <dsp:txXfrm>
        <a:off x="1675428" y="271413"/>
        <a:ext cx="5935192" cy="852412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C7F049-D5BC-4398-86FF-D538BFA3919E}">
      <dsp:nvSpPr>
        <dsp:cNvPr id="0" name=""/>
        <dsp:cNvSpPr/>
      </dsp:nvSpPr>
      <dsp:spPr>
        <a:xfrm>
          <a:off x="584462" y="1913"/>
          <a:ext cx="5373277" cy="836799"/>
        </a:xfrm>
        <a:prstGeom prst="roundRect">
          <a:avLst/>
        </a:prstGeom>
        <a:solidFill>
          <a:schemeClr val="bg1"/>
        </a:solidFill>
        <a:ln w="127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3200" kern="1200" dirty="0" smtClean="0"/>
            <a:t>Unstandardized curriculum and programs</a:t>
          </a:r>
          <a:endParaRPr lang="en-US" sz="3200" kern="1200" dirty="0"/>
        </a:p>
      </dsp:txBody>
      <dsp:txXfrm>
        <a:off x="625311" y="42762"/>
        <a:ext cx="5291579" cy="755101"/>
      </dsp:txXfrm>
    </dsp:sp>
    <dsp:sp modelId="{F705AE2D-7619-4162-B427-27D0C44F13A9}">
      <dsp:nvSpPr>
        <dsp:cNvPr id="0" name=""/>
        <dsp:cNvSpPr/>
      </dsp:nvSpPr>
      <dsp:spPr>
        <a:xfrm>
          <a:off x="584462" y="880553"/>
          <a:ext cx="5373277" cy="836799"/>
        </a:xfrm>
        <a:prstGeom prst="roundRect">
          <a:avLst/>
        </a:prstGeom>
        <a:solidFill>
          <a:schemeClr val="bg1"/>
        </a:solidFill>
        <a:ln w="127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3200" kern="1200" dirty="0" smtClean="0"/>
            <a:t>Inadequate fund</a:t>
          </a:r>
          <a:endParaRPr lang="en-US" sz="3200" kern="1200" dirty="0"/>
        </a:p>
      </dsp:txBody>
      <dsp:txXfrm>
        <a:off x="625311" y="921402"/>
        <a:ext cx="5291579" cy="755101"/>
      </dsp:txXfrm>
    </dsp:sp>
    <dsp:sp modelId="{AF58DB67-EC06-4CC0-8DE9-53E24BC3D4EB}">
      <dsp:nvSpPr>
        <dsp:cNvPr id="0" name=""/>
        <dsp:cNvSpPr/>
      </dsp:nvSpPr>
      <dsp:spPr>
        <a:xfrm>
          <a:off x="584462" y="1759192"/>
          <a:ext cx="5373277" cy="836799"/>
        </a:xfrm>
        <a:prstGeom prst="roundRect">
          <a:avLst/>
        </a:prstGeom>
        <a:solidFill>
          <a:schemeClr val="bg1"/>
        </a:solidFill>
        <a:ln w="127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3200" kern="1200" dirty="0" smtClean="0"/>
            <a:t>Poor quality assurance</a:t>
          </a:r>
          <a:r>
            <a:rPr lang="en-US" sz="3200" kern="1200" dirty="0" smtClean="0"/>
            <a:t> system</a:t>
          </a:r>
          <a:endParaRPr lang="en-US" sz="3200" kern="1200" dirty="0"/>
        </a:p>
      </dsp:txBody>
      <dsp:txXfrm>
        <a:off x="625311" y="1800041"/>
        <a:ext cx="5291579" cy="755101"/>
      </dsp:txXfrm>
    </dsp:sp>
    <dsp:sp modelId="{6F7E9BA8-1380-42C7-9872-9C466E42EE03}">
      <dsp:nvSpPr>
        <dsp:cNvPr id="0" name=""/>
        <dsp:cNvSpPr/>
      </dsp:nvSpPr>
      <dsp:spPr>
        <a:xfrm>
          <a:off x="584462" y="2637831"/>
          <a:ext cx="5373277" cy="836799"/>
        </a:xfrm>
        <a:prstGeom prst="roundRect">
          <a:avLst/>
        </a:prstGeom>
        <a:solidFill>
          <a:schemeClr val="bg1"/>
        </a:solidFill>
        <a:ln w="127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3200" kern="1200" dirty="0" smtClean="0"/>
            <a:t>Lack</a:t>
          </a:r>
          <a:r>
            <a:rPr lang="en-CA" sz="3600" kern="1200" dirty="0" smtClean="0"/>
            <a:t> </a:t>
          </a:r>
          <a:r>
            <a:rPr lang="en-CA" sz="3200" kern="1200" dirty="0" smtClean="0"/>
            <a:t>of</a:t>
          </a:r>
          <a:r>
            <a:rPr lang="en-CA" sz="3600" kern="1200" dirty="0" smtClean="0"/>
            <a:t> </a:t>
          </a:r>
          <a:r>
            <a:rPr lang="en-CA" sz="3200" kern="1200" dirty="0" smtClean="0"/>
            <a:t>coordination</a:t>
          </a:r>
          <a:endParaRPr lang="en-US" sz="3600" kern="1200" dirty="0"/>
        </a:p>
      </dsp:txBody>
      <dsp:txXfrm>
        <a:off x="625311" y="2678680"/>
        <a:ext cx="5291579" cy="755101"/>
      </dsp:txXfrm>
    </dsp:sp>
    <dsp:sp modelId="{33FDE38D-8B71-40FA-98E6-7AD668F648A9}">
      <dsp:nvSpPr>
        <dsp:cNvPr id="0" name=""/>
        <dsp:cNvSpPr/>
      </dsp:nvSpPr>
      <dsp:spPr>
        <a:xfrm>
          <a:off x="584462" y="3516470"/>
          <a:ext cx="5373277" cy="836799"/>
        </a:xfrm>
        <a:prstGeom prst="roundRect">
          <a:avLst/>
        </a:prstGeom>
        <a:solidFill>
          <a:schemeClr val="bg1"/>
        </a:solidFill>
        <a:ln w="127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3200" kern="1200" dirty="0" smtClean="0"/>
            <a:t>Weak</a:t>
          </a:r>
          <a:r>
            <a:rPr lang="en-CA" sz="4000" kern="1200" dirty="0" smtClean="0"/>
            <a:t> </a:t>
          </a:r>
          <a:r>
            <a:rPr lang="en-CA" sz="3200" kern="1200" dirty="0" smtClean="0"/>
            <a:t>capacity</a:t>
          </a:r>
          <a:r>
            <a:rPr lang="en-CA" sz="4000" kern="1200" dirty="0" smtClean="0"/>
            <a:t> </a:t>
          </a:r>
          <a:endParaRPr lang="en-US" sz="4000" kern="1200" dirty="0"/>
        </a:p>
      </dsp:txBody>
      <dsp:txXfrm>
        <a:off x="625311" y="3557319"/>
        <a:ext cx="5291579" cy="755101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2D1C73-B332-40F5-A237-85431DD8382C}">
      <dsp:nvSpPr>
        <dsp:cNvPr id="0" name=""/>
        <dsp:cNvSpPr/>
      </dsp:nvSpPr>
      <dsp:spPr>
        <a:xfrm>
          <a:off x="0" y="222079"/>
          <a:ext cx="10258425" cy="1234800"/>
        </a:xfrm>
        <a:prstGeom prst="rect">
          <a:avLst/>
        </a:prstGeom>
        <a:gradFill flip="none" rotWithShape="0">
          <a:gsLst>
            <a:gs pos="0">
              <a:schemeClr val="accent2">
                <a:shade val="30000"/>
                <a:satMod val="115000"/>
              </a:schemeClr>
            </a:gs>
            <a:gs pos="50000">
              <a:schemeClr val="accent2">
                <a:shade val="67500"/>
                <a:satMod val="115000"/>
              </a:schemeClr>
            </a:gs>
            <a:gs pos="100000">
              <a:schemeClr val="accent2">
                <a:shade val="100000"/>
                <a:satMod val="115000"/>
              </a:schemeClr>
            </a:gs>
          </a:gsLst>
          <a:path path="circle">
            <a:fillToRect l="50000" t="50000" r="50000" b="50000"/>
          </a:path>
          <a:tileRect/>
        </a:gradFill>
        <a:ln w="12700" cap="flat" cmpd="sng" algn="ctr">
          <a:solidFill>
            <a:schemeClr val="accent2">
              <a:shade val="50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190500" extrusionH="12700"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</dsp:sp>
    <dsp:sp modelId="{DD85ED41-FD3B-4AB3-991E-9063877A01AE}">
      <dsp:nvSpPr>
        <dsp:cNvPr id="0" name=""/>
        <dsp:cNvSpPr/>
      </dsp:nvSpPr>
      <dsp:spPr>
        <a:xfrm>
          <a:off x="2334345" y="0"/>
          <a:ext cx="7283297" cy="1291431"/>
        </a:xfrm>
        <a:prstGeom prst="roundRect">
          <a:avLst/>
        </a:prstGeom>
        <a:solidFill>
          <a:schemeClr val="dk1"/>
        </a:solidFill>
        <a:ln w="12700" cap="flat" cmpd="sng" algn="ctr">
          <a:solidFill>
            <a:schemeClr val="dk1">
              <a:shade val="50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dsp:style>
      <dsp:txBody>
        <a:bodyPr spcFirstLastPara="0" vert="horz" wrap="square" lIns="271421" tIns="0" rIns="271421" bIns="0" numCol="1" spcCol="1270" anchor="ctr" anchorCtr="0">
          <a:noAutofit/>
        </a:bodyPr>
        <a:lstStyle/>
        <a:p>
          <a:pPr lvl="0" algn="l" defTabSz="2178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900" kern="1200" baseline="0" dirty="0" smtClean="0"/>
            <a:t>Findings</a:t>
          </a:r>
          <a:endParaRPr lang="en-US" sz="4900" kern="1200" dirty="0"/>
        </a:p>
      </dsp:txBody>
      <dsp:txXfrm>
        <a:off x="2397387" y="63042"/>
        <a:ext cx="7157213" cy="1165347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2D1C73-B332-40F5-A237-85431DD8382C}">
      <dsp:nvSpPr>
        <dsp:cNvPr id="0" name=""/>
        <dsp:cNvSpPr/>
      </dsp:nvSpPr>
      <dsp:spPr>
        <a:xfrm>
          <a:off x="0" y="222079"/>
          <a:ext cx="10258425" cy="1234800"/>
        </a:xfrm>
        <a:prstGeom prst="rect">
          <a:avLst/>
        </a:prstGeom>
        <a:gradFill flip="none" rotWithShape="0">
          <a:gsLst>
            <a:gs pos="0">
              <a:schemeClr val="accent2">
                <a:shade val="30000"/>
                <a:satMod val="115000"/>
              </a:schemeClr>
            </a:gs>
            <a:gs pos="50000">
              <a:schemeClr val="accent2">
                <a:shade val="67500"/>
                <a:satMod val="115000"/>
              </a:schemeClr>
            </a:gs>
            <a:gs pos="100000">
              <a:schemeClr val="accent2">
                <a:shade val="100000"/>
                <a:satMod val="115000"/>
              </a:schemeClr>
            </a:gs>
          </a:gsLst>
          <a:path path="circle">
            <a:fillToRect l="50000" t="50000" r="50000" b="50000"/>
          </a:path>
          <a:tileRect/>
        </a:gradFill>
        <a:ln w="12700" cap="flat" cmpd="sng" algn="ctr">
          <a:solidFill>
            <a:schemeClr val="accent2">
              <a:shade val="50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190500" extrusionH="12700"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</dsp:sp>
    <dsp:sp modelId="{DD85ED41-FD3B-4AB3-991E-9063877A01AE}">
      <dsp:nvSpPr>
        <dsp:cNvPr id="0" name=""/>
        <dsp:cNvSpPr/>
      </dsp:nvSpPr>
      <dsp:spPr>
        <a:xfrm>
          <a:off x="2334345" y="0"/>
          <a:ext cx="7283297" cy="1291431"/>
        </a:xfrm>
        <a:prstGeom prst="roundRect">
          <a:avLst/>
        </a:prstGeom>
        <a:solidFill>
          <a:schemeClr val="dk1"/>
        </a:solidFill>
        <a:ln w="12700" cap="flat" cmpd="sng" algn="ctr">
          <a:solidFill>
            <a:schemeClr val="dk1">
              <a:shade val="50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dsp:style>
      <dsp:txBody>
        <a:bodyPr spcFirstLastPara="0" vert="horz" wrap="square" lIns="271421" tIns="0" rIns="271421" bIns="0" numCol="1" spcCol="1270" anchor="ctr" anchorCtr="0">
          <a:noAutofit/>
        </a:bodyPr>
        <a:lstStyle/>
        <a:p>
          <a:pPr lvl="0" algn="l" defTabSz="2178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900" kern="1200" baseline="0" dirty="0" smtClean="0"/>
            <a:t>Discussion</a:t>
          </a:r>
          <a:endParaRPr lang="en-US" sz="4900" kern="1200" dirty="0"/>
        </a:p>
      </dsp:txBody>
      <dsp:txXfrm>
        <a:off x="2397387" y="63042"/>
        <a:ext cx="7157213" cy="1165347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CF190A-19D3-42F9-A5C3-B97AB172D87E}">
      <dsp:nvSpPr>
        <dsp:cNvPr id="0" name=""/>
        <dsp:cNvSpPr/>
      </dsp:nvSpPr>
      <dsp:spPr>
        <a:xfrm>
          <a:off x="1573845" y="486627"/>
          <a:ext cx="6770342" cy="806400"/>
        </a:xfrm>
        <a:prstGeom prst="rect">
          <a:avLst/>
        </a:prstGeom>
        <a:solidFill>
          <a:schemeClr val="accent6"/>
        </a:solidFill>
        <a:ln w="19050" cap="flat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</dsp:sp>
    <dsp:sp modelId="{6633BE82-A2D5-4871-93A7-DFD9963B49DA}">
      <dsp:nvSpPr>
        <dsp:cNvPr id="0" name=""/>
        <dsp:cNvSpPr/>
      </dsp:nvSpPr>
      <dsp:spPr>
        <a:xfrm>
          <a:off x="1629314" y="225299"/>
          <a:ext cx="6027420" cy="944640"/>
        </a:xfrm>
        <a:prstGeom prst="roundRect">
          <a:avLst/>
        </a:prstGeom>
        <a:gradFill rotWithShape="1">
          <a:gsLst>
            <a:gs pos="0">
              <a:schemeClr val="dk1">
                <a:tint val="96000"/>
                <a:satMod val="100000"/>
                <a:lumMod val="104000"/>
              </a:schemeClr>
            </a:gs>
            <a:gs pos="78000">
              <a:schemeClr val="dk1"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>
          <a:bevelT w="50800" h="25400"/>
        </a:sp3d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227822" tIns="0" rIns="227822" bIns="0" numCol="1" spcCol="1270" anchor="ctr" anchorCtr="0">
          <a:noAutofit/>
        </a:bodyPr>
        <a:lstStyle/>
        <a:p>
          <a:pPr lvl="0" algn="l" defTabSz="2400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b="1" kern="1200" baseline="0" dirty="0" smtClean="0"/>
            <a:t>INTRODUCTION</a:t>
          </a:r>
          <a:endParaRPr lang="en-US" sz="5400" b="1" kern="1200" dirty="0"/>
        </a:p>
      </dsp:txBody>
      <dsp:txXfrm>
        <a:off x="1675428" y="271413"/>
        <a:ext cx="5935192" cy="852412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2D1C73-B332-40F5-A237-85431DD8382C}">
      <dsp:nvSpPr>
        <dsp:cNvPr id="0" name=""/>
        <dsp:cNvSpPr/>
      </dsp:nvSpPr>
      <dsp:spPr>
        <a:xfrm>
          <a:off x="0" y="222079"/>
          <a:ext cx="10258425" cy="1234800"/>
        </a:xfrm>
        <a:prstGeom prst="rect">
          <a:avLst/>
        </a:prstGeom>
        <a:gradFill flip="none" rotWithShape="0">
          <a:gsLst>
            <a:gs pos="0">
              <a:schemeClr val="accent2">
                <a:shade val="30000"/>
                <a:satMod val="115000"/>
              </a:schemeClr>
            </a:gs>
            <a:gs pos="50000">
              <a:schemeClr val="accent2">
                <a:shade val="67500"/>
                <a:satMod val="115000"/>
              </a:schemeClr>
            </a:gs>
            <a:gs pos="100000">
              <a:schemeClr val="accent2">
                <a:shade val="100000"/>
                <a:satMod val="115000"/>
              </a:schemeClr>
            </a:gs>
          </a:gsLst>
          <a:path path="circle">
            <a:fillToRect l="50000" t="50000" r="50000" b="50000"/>
          </a:path>
          <a:tileRect/>
        </a:gradFill>
        <a:ln w="12700" cap="flat" cmpd="sng" algn="ctr">
          <a:solidFill>
            <a:schemeClr val="accent2">
              <a:shade val="50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190500" extrusionH="12700"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</dsp:sp>
    <dsp:sp modelId="{DD85ED41-FD3B-4AB3-991E-9063877A01AE}">
      <dsp:nvSpPr>
        <dsp:cNvPr id="0" name=""/>
        <dsp:cNvSpPr/>
      </dsp:nvSpPr>
      <dsp:spPr>
        <a:xfrm>
          <a:off x="2334345" y="0"/>
          <a:ext cx="7283297" cy="1291431"/>
        </a:xfrm>
        <a:prstGeom prst="roundRect">
          <a:avLst/>
        </a:prstGeom>
        <a:solidFill>
          <a:schemeClr val="dk1"/>
        </a:solidFill>
        <a:ln w="12700" cap="flat" cmpd="sng" algn="ctr">
          <a:solidFill>
            <a:schemeClr val="dk1">
              <a:shade val="50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dsp:style>
      <dsp:txBody>
        <a:bodyPr spcFirstLastPara="0" vert="horz" wrap="square" lIns="271421" tIns="0" rIns="271421" bIns="0" numCol="1" spcCol="1270" anchor="ctr" anchorCtr="0">
          <a:noAutofit/>
        </a:bodyPr>
        <a:lstStyle/>
        <a:p>
          <a:pPr lvl="0" algn="l" defTabSz="2178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900" kern="1200" baseline="0" dirty="0" smtClean="0"/>
            <a:t>Discussion</a:t>
          </a:r>
          <a:endParaRPr lang="en-US" sz="4900" kern="1200" dirty="0"/>
        </a:p>
      </dsp:txBody>
      <dsp:txXfrm>
        <a:off x="2397387" y="63042"/>
        <a:ext cx="7157213" cy="1165347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2D1C73-B332-40F5-A237-85431DD8382C}">
      <dsp:nvSpPr>
        <dsp:cNvPr id="0" name=""/>
        <dsp:cNvSpPr/>
      </dsp:nvSpPr>
      <dsp:spPr>
        <a:xfrm>
          <a:off x="0" y="222079"/>
          <a:ext cx="10258425" cy="1234800"/>
        </a:xfrm>
        <a:prstGeom prst="rect">
          <a:avLst/>
        </a:prstGeom>
        <a:gradFill flip="none" rotWithShape="0">
          <a:gsLst>
            <a:gs pos="0">
              <a:schemeClr val="accent2">
                <a:shade val="30000"/>
                <a:satMod val="115000"/>
              </a:schemeClr>
            </a:gs>
            <a:gs pos="50000">
              <a:schemeClr val="accent2">
                <a:shade val="67500"/>
                <a:satMod val="115000"/>
              </a:schemeClr>
            </a:gs>
            <a:gs pos="100000">
              <a:schemeClr val="accent2">
                <a:shade val="100000"/>
                <a:satMod val="115000"/>
              </a:schemeClr>
            </a:gs>
          </a:gsLst>
          <a:path path="circle">
            <a:fillToRect l="50000" t="50000" r="50000" b="50000"/>
          </a:path>
          <a:tileRect/>
        </a:gradFill>
        <a:ln w="12700" cap="flat" cmpd="sng" algn="ctr">
          <a:solidFill>
            <a:schemeClr val="accent2">
              <a:shade val="50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190500" extrusionH="12700"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</dsp:sp>
    <dsp:sp modelId="{DD85ED41-FD3B-4AB3-991E-9063877A01AE}">
      <dsp:nvSpPr>
        <dsp:cNvPr id="0" name=""/>
        <dsp:cNvSpPr/>
      </dsp:nvSpPr>
      <dsp:spPr>
        <a:xfrm>
          <a:off x="2334345" y="0"/>
          <a:ext cx="7283297" cy="1291431"/>
        </a:xfrm>
        <a:prstGeom prst="roundRect">
          <a:avLst/>
        </a:prstGeom>
        <a:solidFill>
          <a:schemeClr val="dk1"/>
        </a:solidFill>
        <a:ln w="12700" cap="flat" cmpd="sng" algn="ctr">
          <a:solidFill>
            <a:schemeClr val="dk1">
              <a:shade val="50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dsp:style>
      <dsp:txBody>
        <a:bodyPr spcFirstLastPara="0" vert="horz" wrap="square" lIns="271421" tIns="0" rIns="271421" bIns="0" numCol="1" spcCol="1270" anchor="ctr" anchorCtr="0">
          <a:noAutofit/>
        </a:bodyPr>
        <a:lstStyle/>
        <a:p>
          <a:pPr lvl="0" algn="l" defTabSz="2178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900" kern="1200" baseline="0" dirty="0" smtClean="0"/>
            <a:t>Discussion</a:t>
          </a:r>
          <a:endParaRPr lang="en-US" sz="4900" kern="1200" dirty="0"/>
        </a:p>
      </dsp:txBody>
      <dsp:txXfrm>
        <a:off x="2397387" y="63042"/>
        <a:ext cx="7157213" cy="1165347"/>
      </dsp:txXfrm>
    </dsp:sp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CF190A-19D3-42F9-A5C3-B97AB172D87E}">
      <dsp:nvSpPr>
        <dsp:cNvPr id="0" name=""/>
        <dsp:cNvSpPr/>
      </dsp:nvSpPr>
      <dsp:spPr>
        <a:xfrm>
          <a:off x="1573845" y="486627"/>
          <a:ext cx="6770342" cy="806400"/>
        </a:xfrm>
        <a:prstGeom prst="rect">
          <a:avLst/>
        </a:prstGeom>
        <a:solidFill>
          <a:schemeClr val="accent6"/>
        </a:solidFill>
        <a:ln w="19050" cap="flat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</dsp:sp>
    <dsp:sp modelId="{6633BE82-A2D5-4871-93A7-DFD9963B49DA}">
      <dsp:nvSpPr>
        <dsp:cNvPr id="0" name=""/>
        <dsp:cNvSpPr/>
      </dsp:nvSpPr>
      <dsp:spPr>
        <a:xfrm>
          <a:off x="1629314" y="225299"/>
          <a:ext cx="6027420" cy="944640"/>
        </a:xfrm>
        <a:prstGeom prst="roundRect">
          <a:avLst/>
        </a:prstGeom>
        <a:gradFill rotWithShape="1">
          <a:gsLst>
            <a:gs pos="0">
              <a:schemeClr val="dk1">
                <a:tint val="96000"/>
                <a:satMod val="100000"/>
                <a:lumMod val="104000"/>
              </a:schemeClr>
            </a:gs>
            <a:gs pos="78000">
              <a:schemeClr val="dk1"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>
          <a:bevelT w="50800" h="25400"/>
        </a:sp3d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227822" tIns="0" rIns="227822" bIns="0" numCol="1" spcCol="1270" anchor="ctr" anchorCtr="0">
          <a:noAutofit/>
        </a:bodyPr>
        <a:lstStyle/>
        <a:p>
          <a:pPr lvl="0" algn="l" defTabSz="2400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b="1" kern="1200" baseline="0" dirty="0" smtClean="0"/>
            <a:t>INTRODUCTION</a:t>
          </a:r>
          <a:endParaRPr lang="en-US" sz="5400" b="1" kern="1200" dirty="0"/>
        </a:p>
      </dsp:txBody>
      <dsp:txXfrm>
        <a:off x="1675428" y="271413"/>
        <a:ext cx="5935192" cy="852412"/>
      </dsp:txXfrm>
    </dsp:sp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2D1C73-B332-40F5-A237-85431DD8382C}">
      <dsp:nvSpPr>
        <dsp:cNvPr id="0" name=""/>
        <dsp:cNvSpPr/>
      </dsp:nvSpPr>
      <dsp:spPr>
        <a:xfrm>
          <a:off x="0" y="222079"/>
          <a:ext cx="10258425" cy="1234800"/>
        </a:xfrm>
        <a:prstGeom prst="rect">
          <a:avLst/>
        </a:prstGeom>
        <a:gradFill flip="none" rotWithShape="0">
          <a:gsLst>
            <a:gs pos="0">
              <a:schemeClr val="accent2">
                <a:shade val="30000"/>
                <a:satMod val="115000"/>
              </a:schemeClr>
            </a:gs>
            <a:gs pos="50000">
              <a:schemeClr val="accent2">
                <a:shade val="67500"/>
                <a:satMod val="115000"/>
              </a:schemeClr>
            </a:gs>
            <a:gs pos="100000">
              <a:schemeClr val="accent2">
                <a:shade val="100000"/>
                <a:satMod val="115000"/>
              </a:schemeClr>
            </a:gs>
          </a:gsLst>
          <a:path path="circle">
            <a:fillToRect l="50000" t="50000" r="50000" b="50000"/>
          </a:path>
          <a:tileRect/>
        </a:gradFill>
        <a:ln w="12700" cap="flat" cmpd="sng" algn="ctr">
          <a:solidFill>
            <a:schemeClr val="accent2">
              <a:shade val="50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190500" extrusionH="12700"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</dsp:sp>
    <dsp:sp modelId="{DD85ED41-FD3B-4AB3-991E-9063877A01AE}">
      <dsp:nvSpPr>
        <dsp:cNvPr id="0" name=""/>
        <dsp:cNvSpPr/>
      </dsp:nvSpPr>
      <dsp:spPr>
        <a:xfrm>
          <a:off x="2334345" y="0"/>
          <a:ext cx="7283297" cy="1291431"/>
        </a:xfrm>
        <a:prstGeom prst="roundRect">
          <a:avLst/>
        </a:prstGeom>
        <a:solidFill>
          <a:schemeClr val="dk1"/>
        </a:solidFill>
        <a:ln w="12700" cap="flat" cmpd="sng" algn="ctr">
          <a:solidFill>
            <a:schemeClr val="dk1">
              <a:shade val="50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dsp:style>
      <dsp:txBody>
        <a:bodyPr spcFirstLastPara="0" vert="horz" wrap="square" lIns="271421" tIns="0" rIns="271421" bIns="0" numCol="1" spcCol="1270" anchor="ctr" anchorCtr="0">
          <a:noAutofit/>
        </a:bodyPr>
        <a:lstStyle/>
        <a:p>
          <a:pPr lvl="0" algn="l" defTabSz="2178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900" kern="1200" baseline="0" dirty="0" smtClean="0"/>
            <a:t>Discussion</a:t>
          </a:r>
          <a:endParaRPr lang="en-US" sz="4900" kern="1200" dirty="0"/>
        </a:p>
      </dsp:txBody>
      <dsp:txXfrm>
        <a:off x="2397387" y="63042"/>
        <a:ext cx="7157213" cy="1165347"/>
      </dsp:txXfrm>
    </dsp:sp>
  </dsp:spTree>
</dsp:drawing>
</file>

<file path=ppt/diagrams/drawing4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639A20-9210-4A70-962A-F6F67064D6AE}">
      <dsp:nvSpPr>
        <dsp:cNvPr id="0" name=""/>
        <dsp:cNvSpPr/>
      </dsp:nvSpPr>
      <dsp:spPr>
        <a:xfrm>
          <a:off x="1346" y="0"/>
          <a:ext cx="2400381" cy="4024125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900" kern="1200" dirty="0" smtClean="0"/>
            <a:t>Harmonizing </a:t>
          </a:r>
          <a:r>
            <a:rPr lang="en-CA" sz="1900" kern="1200" dirty="0" smtClean="0"/>
            <a:t>teacher training programs and reviewing teacher education policy and curriculum to equip teachers with the necessary skills, knowledge, and values, as demanded for teaching today</a:t>
          </a:r>
          <a:endParaRPr lang="en-US" sz="1900" kern="1200" dirty="0"/>
        </a:p>
      </dsp:txBody>
      <dsp:txXfrm>
        <a:off x="71651" y="70305"/>
        <a:ext cx="2259771" cy="3883515"/>
      </dsp:txXfrm>
    </dsp:sp>
    <dsp:sp modelId="{E5A631F1-4369-4972-9094-CC3B818EB164}">
      <dsp:nvSpPr>
        <dsp:cNvPr id="0" name=""/>
        <dsp:cNvSpPr/>
      </dsp:nvSpPr>
      <dsp:spPr>
        <a:xfrm>
          <a:off x="2804991" y="0"/>
          <a:ext cx="2400381" cy="4024125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400" kern="1200" dirty="0" smtClean="0"/>
            <a:t>Teacher Education Policy addresses more issues on teacher education, so it must be fully implemented and disseminated.</a:t>
          </a:r>
          <a:endParaRPr lang="en-US" sz="2400" kern="1200" dirty="0" smtClean="0"/>
        </a:p>
      </dsp:txBody>
      <dsp:txXfrm>
        <a:off x="2875296" y="70305"/>
        <a:ext cx="2259771" cy="3883515"/>
      </dsp:txXfrm>
    </dsp:sp>
    <dsp:sp modelId="{22B32DCC-A6D0-44A3-9357-9C8490664D03}">
      <dsp:nvSpPr>
        <dsp:cNvPr id="0" name=""/>
        <dsp:cNvSpPr/>
      </dsp:nvSpPr>
      <dsp:spPr>
        <a:xfrm>
          <a:off x="5608637" y="0"/>
          <a:ext cx="2721096" cy="4024125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900" kern="1200" dirty="0" smtClean="0"/>
            <a:t>Allocating enough salaries for teachers, particularly female teachers, that make teachers perform well and retain workplace through the creation of salary grades linked to teachers' qualifications and experience</a:t>
          </a:r>
          <a:endParaRPr lang="en-US" sz="1900" kern="1200" dirty="0"/>
        </a:p>
      </dsp:txBody>
      <dsp:txXfrm>
        <a:off x="5688335" y="79698"/>
        <a:ext cx="2561700" cy="3864729"/>
      </dsp:txXfrm>
    </dsp:sp>
    <dsp:sp modelId="{A25EBF44-27B0-4865-8727-7992CB9382B2}">
      <dsp:nvSpPr>
        <dsp:cNvPr id="0" name=""/>
        <dsp:cNvSpPr/>
      </dsp:nvSpPr>
      <dsp:spPr>
        <a:xfrm>
          <a:off x="8732997" y="0"/>
          <a:ext cx="2400381" cy="4024125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400" kern="1200" dirty="0" smtClean="0"/>
            <a:t>Teacher deployment should be addressed by offering salary promotions and professional development training for rural teachers</a:t>
          </a:r>
          <a:endParaRPr lang="en-US" sz="2400" kern="1200" dirty="0"/>
        </a:p>
      </dsp:txBody>
      <dsp:txXfrm>
        <a:off x="8803302" y="70305"/>
        <a:ext cx="2259771" cy="3883515"/>
      </dsp:txXfrm>
    </dsp:sp>
  </dsp:spTree>
</dsp:drawing>
</file>

<file path=ppt/diagrams/drawing4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02E7B0-E226-433B-95A8-5471F81D7CD1}">
      <dsp:nvSpPr>
        <dsp:cNvPr id="0" name=""/>
        <dsp:cNvSpPr/>
      </dsp:nvSpPr>
      <dsp:spPr>
        <a:xfrm>
          <a:off x="0" y="479473"/>
          <a:ext cx="10039350" cy="80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1D3223-3B64-497F-B19A-75DBEBCCB6B5}">
      <dsp:nvSpPr>
        <dsp:cNvPr id="0" name=""/>
        <dsp:cNvSpPr/>
      </dsp:nvSpPr>
      <dsp:spPr>
        <a:xfrm>
          <a:off x="501477" y="7153"/>
          <a:ext cx="8343378" cy="944640"/>
        </a:xfrm>
        <a:prstGeom prst="roundRect">
          <a:avLst/>
        </a:prstGeom>
        <a:solidFill>
          <a:srgbClr val="002060"/>
        </a:solidFill>
        <a:ln w="127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265624" tIns="0" rIns="265624" bIns="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baseline="0" dirty="0" smtClean="0">
              <a:solidFill>
                <a:schemeClr val="tx1"/>
              </a:solidFill>
            </a:rPr>
            <a:t>Recommendations</a:t>
          </a:r>
          <a:endParaRPr lang="en-US" sz="3200" b="1" kern="1200" dirty="0">
            <a:solidFill>
              <a:schemeClr val="tx1"/>
            </a:solidFill>
          </a:endParaRPr>
        </a:p>
      </dsp:txBody>
      <dsp:txXfrm>
        <a:off x="547591" y="53267"/>
        <a:ext cx="8251150" cy="85241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CF190A-19D3-42F9-A5C3-B97AB172D87E}">
      <dsp:nvSpPr>
        <dsp:cNvPr id="0" name=""/>
        <dsp:cNvSpPr/>
      </dsp:nvSpPr>
      <dsp:spPr>
        <a:xfrm>
          <a:off x="1573845" y="486627"/>
          <a:ext cx="6770342" cy="806400"/>
        </a:xfrm>
        <a:prstGeom prst="rect">
          <a:avLst/>
        </a:prstGeom>
        <a:solidFill>
          <a:schemeClr val="accent6"/>
        </a:solidFill>
        <a:ln w="19050" cap="flat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</dsp:sp>
    <dsp:sp modelId="{6633BE82-A2D5-4871-93A7-DFD9963B49DA}">
      <dsp:nvSpPr>
        <dsp:cNvPr id="0" name=""/>
        <dsp:cNvSpPr/>
      </dsp:nvSpPr>
      <dsp:spPr>
        <a:xfrm>
          <a:off x="1629314" y="225299"/>
          <a:ext cx="6027420" cy="944640"/>
        </a:xfrm>
        <a:prstGeom prst="roundRect">
          <a:avLst/>
        </a:prstGeom>
        <a:gradFill rotWithShape="1">
          <a:gsLst>
            <a:gs pos="0">
              <a:schemeClr val="dk1">
                <a:tint val="96000"/>
                <a:satMod val="100000"/>
                <a:lumMod val="104000"/>
              </a:schemeClr>
            </a:gs>
            <a:gs pos="78000">
              <a:schemeClr val="dk1"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>
          <a:bevelT w="50800" h="25400"/>
        </a:sp3d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227822" tIns="0" rIns="227822" bIns="0" numCol="1" spcCol="1270" anchor="ctr" anchorCtr="0">
          <a:noAutofit/>
        </a:bodyPr>
        <a:lstStyle/>
        <a:p>
          <a:pPr lvl="0" algn="l" defTabSz="2400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b="1" kern="1200" baseline="0" dirty="0" smtClean="0"/>
            <a:t>INTRODUCTION</a:t>
          </a:r>
          <a:endParaRPr lang="en-US" sz="5400" b="1" kern="1200" dirty="0"/>
        </a:p>
      </dsp:txBody>
      <dsp:txXfrm>
        <a:off x="1675428" y="271413"/>
        <a:ext cx="5935192" cy="852412"/>
      </dsp:txXfrm>
    </dsp:sp>
  </dsp:spTree>
</dsp:drawing>
</file>

<file path=ppt/diagrams/drawing5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639A20-9210-4A70-962A-F6F67064D6AE}">
      <dsp:nvSpPr>
        <dsp:cNvPr id="0" name=""/>
        <dsp:cNvSpPr/>
      </dsp:nvSpPr>
      <dsp:spPr>
        <a:xfrm>
          <a:off x="3827" y="0"/>
          <a:ext cx="5132412" cy="4024125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3200" kern="1200" dirty="0" smtClean="0"/>
            <a:t>Improving and coordinating teacher training institutions, and conducting research on the teachers’ supply and demand to address shortage of qualified teachers. </a:t>
          </a:r>
          <a:endParaRPr lang="en-US" sz="3200" kern="1200" dirty="0"/>
        </a:p>
      </dsp:txBody>
      <dsp:txXfrm>
        <a:off x="121690" y="117863"/>
        <a:ext cx="4896686" cy="3788399"/>
      </dsp:txXfrm>
    </dsp:sp>
    <dsp:sp modelId="{E5A631F1-4369-4972-9094-CC3B818EB164}">
      <dsp:nvSpPr>
        <dsp:cNvPr id="0" name=""/>
        <dsp:cNvSpPr/>
      </dsp:nvSpPr>
      <dsp:spPr>
        <a:xfrm>
          <a:off x="5998485" y="0"/>
          <a:ext cx="5132412" cy="4024125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Developing effective strategic for  reducing/eliminating unqualified teachers through  effective teachers training progress.</a:t>
          </a:r>
        </a:p>
      </dsp:txBody>
      <dsp:txXfrm>
        <a:off x="6116348" y="117863"/>
        <a:ext cx="4896686" cy="3788399"/>
      </dsp:txXfrm>
    </dsp:sp>
  </dsp:spTree>
</dsp:drawing>
</file>

<file path=ppt/diagrams/drawing5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02E7B0-E226-433B-95A8-5471F81D7CD1}">
      <dsp:nvSpPr>
        <dsp:cNvPr id="0" name=""/>
        <dsp:cNvSpPr/>
      </dsp:nvSpPr>
      <dsp:spPr>
        <a:xfrm>
          <a:off x="0" y="479473"/>
          <a:ext cx="10039350" cy="80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1D3223-3B64-497F-B19A-75DBEBCCB6B5}">
      <dsp:nvSpPr>
        <dsp:cNvPr id="0" name=""/>
        <dsp:cNvSpPr/>
      </dsp:nvSpPr>
      <dsp:spPr>
        <a:xfrm>
          <a:off x="501477" y="7153"/>
          <a:ext cx="8343378" cy="944640"/>
        </a:xfrm>
        <a:prstGeom prst="roundRect">
          <a:avLst/>
        </a:prstGeom>
        <a:solidFill>
          <a:srgbClr val="002060"/>
        </a:solidFill>
        <a:ln w="127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265624" tIns="0" rIns="265624" bIns="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baseline="0" dirty="0" smtClean="0">
              <a:solidFill>
                <a:schemeClr val="tx1"/>
              </a:solidFill>
            </a:rPr>
            <a:t>Recommendations</a:t>
          </a:r>
          <a:endParaRPr lang="en-US" sz="3200" b="1" kern="1200" dirty="0">
            <a:solidFill>
              <a:schemeClr val="tx1"/>
            </a:solidFill>
          </a:endParaRPr>
        </a:p>
      </dsp:txBody>
      <dsp:txXfrm>
        <a:off x="547591" y="53267"/>
        <a:ext cx="8251150" cy="852412"/>
      </dsp:txXfrm>
    </dsp:sp>
  </dsp:spTree>
</dsp:drawing>
</file>

<file path=ppt/diagrams/drawing5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661CE2-0951-460C-990A-1371510889B8}">
      <dsp:nvSpPr>
        <dsp:cNvPr id="0" name=""/>
        <dsp:cNvSpPr/>
      </dsp:nvSpPr>
      <dsp:spPr>
        <a:xfrm>
          <a:off x="51674" y="0"/>
          <a:ext cx="6335158" cy="3893270"/>
        </a:xfrm>
        <a:prstGeom prst="roundRect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3840" tIns="121920" rIns="243840" bIns="121920" numCol="1" spcCol="1270" anchor="ctr" anchorCtr="0">
          <a:noAutofit/>
        </a:bodyPr>
        <a:lstStyle/>
        <a:p>
          <a:pPr lvl="0" algn="ctr" defTabSz="2844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AE" sz="6400" kern="1200" smtClean="0"/>
            <a:t>الطير يطير بجناحيه والمرء يطير بمهنته</a:t>
          </a:r>
          <a:endParaRPr lang="en-US" sz="6400" kern="1200"/>
        </a:p>
      </dsp:txBody>
      <dsp:txXfrm>
        <a:off x="241728" y="190054"/>
        <a:ext cx="5955050" cy="351316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CF190A-19D3-42F9-A5C3-B97AB172D87E}">
      <dsp:nvSpPr>
        <dsp:cNvPr id="0" name=""/>
        <dsp:cNvSpPr/>
      </dsp:nvSpPr>
      <dsp:spPr>
        <a:xfrm>
          <a:off x="1573845" y="486627"/>
          <a:ext cx="6770342" cy="806400"/>
        </a:xfrm>
        <a:prstGeom prst="rect">
          <a:avLst/>
        </a:prstGeom>
        <a:solidFill>
          <a:schemeClr val="accent6"/>
        </a:solidFill>
        <a:ln w="19050" cap="flat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</dsp:sp>
    <dsp:sp modelId="{6633BE82-A2D5-4871-93A7-DFD9963B49DA}">
      <dsp:nvSpPr>
        <dsp:cNvPr id="0" name=""/>
        <dsp:cNvSpPr/>
      </dsp:nvSpPr>
      <dsp:spPr>
        <a:xfrm>
          <a:off x="1629314" y="225299"/>
          <a:ext cx="6027420" cy="944640"/>
        </a:xfrm>
        <a:prstGeom prst="roundRect">
          <a:avLst/>
        </a:prstGeom>
        <a:gradFill rotWithShape="1">
          <a:gsLst>
            <a:gs pos="0">
              <a:schemeClr val="dk1">
                <a:tint val="96000"/>
                <a:satMod val="100000"/>
                <a:lumMod val="104000"/>
              </a:schemeClr>
            </a:gs>
            <a:gs pos="78000">
              <a:schemeClr val="dk1"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>
          <a:bevelT w="50800" h="25400"/>
        </a:sp3d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227822" tIns="0" rIns="227822" bIns="0" numCol="1" spcCol="1270" anchor="ctr" anchorCtr="0">
          <a:noAutofit/>
        </a:bodyPr>
        <a:lstStyle/>
        <a:p>
          <a:pPr lvl="0" algn="l" defTabSz="2400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b="1" kern="1200" baseline="0" dirty="0" smtClean="0"/>
            <a:t>INTRODUCTION</a:t>
          </a:r>
          <a:endParaRPr lang="en-US" sz="5400" b="1" kern="1200" dirty="0"/>
        </a:p>
      </dsp:txBody>
      <dsp:txXfrm>
        <a:off x="1675428" y="271413"/>
        <a:ext cx="5935192" cy="85241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CF190A-19D3-42F9-A5C3-B97AB172D87E}">
      <dsp:nvSpPr>
        <dsp:cNvPr id="0" name=""/>
        <dsp:cNvSpPr/>
      </dsp:nvSpPr>
      <dsp:spPr>
        <a:xfrm>
          <a:off x="1573845" y="486627"/>
          <a:ext cx="6770342" cy="806400"/>
        </a:xfrm>
        <a:prstGeom prst="rect">
          <a:avLst/>
        </a:prstGeom>
        <a:solidFill>
          <a:schemeClr val="accent6"/>
        </a:solidFill>
        <a:ln w="19050" cap="flat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</dsp:sp>
    <dsp:sp modelId="{6633BE82-A2D5-4871-93A7-DFD9963B49DA}">
      <dsp:nvSpPr>
        <dsp:cNvPr id="0" name=""/>
        <dsp:cNvSpPr/>
      </dsp:nvSpPr>
      <dsp:spPr>
        <a:xfrm>
          <a:off x="1629314" y="225299"/>
          <a:ext cx="6027420" cy="944640"/>
        </a:xfrm>
        <a:prstGeom prst="roundRect">
          <a:avLst/>
        </a:prstGeom>
        <a:gradFill rotWithShape="1">
          <a:gsLst>
            <a:gs pos="0">
              <a:schemeClr val="dk1">
                <a:tint val="96000"/>
                <a:satMod val="100000"/>
                <a:lumMod val="104000"/>
              </a:schemeClr>
            </a:gs>
            <a:gs pos="78000">
              <a:schemeClr val="dk1"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>
          <a:bevelT w="50800" h="25400"/>
        </a:sp3d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227822" tIns="0" rIns="227822" bIns="0" numCol="1" spcCol="1270" anchor="ctr" anchorCtr="0">
          <a:noAutofit/>
        </a:bodyPr>
        <a:lstStyle/>
        <a:p>
          <a:pPr lvl="0" algn="l" defTabSz="2400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5400" b="1" kern="1200" dirty="0" smtClean="0"/>
            <a:t>Issues</a:t>
          </a:r>
          <a:endParaRPr lang="en-US" sz="5400" b="1" kern="1200" dirty="0"/>
        </a:p>
      </dsp:txBody>
      <dsp:txXfrm>
        <a:off x="1675428" y="271413"/>
        <a:ext cx="5935192" cy="85241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FADBAD-1082-454F-9296-E76C89D77BEF}">
      <dsp:nvSpPr>
        <dsp:cNvPr id="0" name=""/>
        <dsp:cNvSpPr/>
      </dsp:nvSpPr>
      <dsp:spPr>
        <a:xfrm>
          <a:off x="641835" y="2279"/>
          <a:ext cx="3156451" cy="1096512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900" kern="1200" dirty="0" smtClean="0"/>
            <a:t>Research Design</a:t>
          </a:r>
          <a:endParaRPr lang="en-US" sz="2900" kern="1200" dirty="0"/>
        </a:p>
      </dsp:txBody>
      <dsp:txXfrm>
        <a:off x="695362" y="55806"/>
        <a:ext cx="3049397" cy="989458"/>
      </dsp:txXfrm>
    </dsp:sp>
    <dsp:sp modelId="{8D97546E-8D35-4B02-9CA0-E8CADE65ABE9}">
      <dsp:nvSpPr>
        <dsp:cNvPr id="0" name=""/>
        <dsp:cNvSpPr/>
      </dsp:nvSpPr>
      <dsp:spPr>
        <a:xfrm>
          <a:off x="641835" y="1153618"/>
          <a:ext cx="3156451" cy="1096512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900" kern="1200" dirty="0" smtClean="0"/>
            <a:t>Data type</a:t>
          </a:r>
          <a:endParaRPr lang="en-US" sz="2900" kern="1200" dirty="0"/>
        </a:p>
      </dsp:txBody>
      <dsp:txXfrm>
        <a:off x="695362" y="1207145"/>
        <a:ext cx="3049397" cy="989458"/>
      </dsp:txXfrm>
    </dsp:sp>
    <dsp:sp modelId="{384C2194-8DF7-40BD-80B9-A9D2C1776E76}">
      <dsp:nvSpPr>
        <dsp:cNvPr id="0" name=""/>
        <dsp:cNvSpPr/>
      </dsp:nvSpPr>
      <dsp:spPr>
        <a:xfrm>
          <a:off x="641835" y="2304956"/>
          <a:ext cx="3174033" cy="1096512"/>
        </a:xfrm>
        <a:prstGeom prst="round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900" kern="1200" dirty="0" smtClean="0"/>
            <a:t>Data Source</a:t>
          </a:r>
          <a:endParaRPr lang="en-US" sz="2900" kern="1200" dirty="0"/>
        </a:p>
      </dsp:txBody>
      <dsp:txXfrm>
        <a:off x="695362" y="2358483"/>
        <a:ext cx="3066979" cy="989458"/>
      </dsp:txXfrm>
    </dsp:sp>
    <dsp:sp modelId="{152B4D01-630F-4A3B-B0ED-EF71929D056B}">
      <dsp:nvSpPr>
        <dsp:cNvPr id="0" name=""/>
        <dsp:cNvSpPr/>
      </dsp:nvSpPr>
      <dsp:spPr>
        <a:xfrm>
          <a:off x="641835" y="3456294"/>
          <a:ext cx="3209196" cy="1096512"/>
        </a:xfrm>
        <a:prstGeom prst="round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800" kern="1200" dirty="0" smtClean="0"/>
            <a:t>Analysis Methods</a:t>
          </a:r>
          <a:endParaRPr lang="en-US" sz="2800" kern="1200" dirty="0"/>
        </a:p>
      </dsp:txBody>
      <dsp:txXfrm>
        <a:off x="695362" y="3509821"/>
        <a:ext cx="3102142" cy="98945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2D1C73-B332-40F5-A237-85431DD8382C}">
      <dsp:nvSpPr>
        <dsp:cNvPr id="0" name=""/>
        <dsp:cNvSpPr/>
      </dsp:nvSpPr>
      <dsp:spPr>
        <a:xfrm>
          <a:off x="0" y="222079"/>
          <a:ext cx="10258425" cy="1234800"/>
        </a:xfrm>
        <a:prstGeom prst="rect">
          <a:avLst/>
        </a:prstGeom>
        <a:gradFill flip="none" rotWithShape="0">
          <a:gsLst>
            <a:gs pos="0">
              <a:schemeClr val="accent2">
                <a:shade val="30000"/>
                <a:satMod val="115000"/>
              </a:schemeClr>
            </a:gs>
            <a:gs pos="50000">
              <a:schemeClr val="accent2">
                <a:shade val="67500"/>
                <a:satMod val="115000"/>
              </a:schemeClr>
            </a:gs>
            <a:gs pos="100000">
              <a:schemeClr val="accent2">
                <a:shade val="100000"/>
                <a:satMod val="115000"/>
              </a:schemeClr>
            </a:gs>
          </a:gsLst>
          <a:path path="circle">
            <a:fillToRect l="50000" t="50000" r="50000" b="50000"/>
          </a:path>
          <a:tileRect/>
        </a:gradFill>
        <a:ln w="12700" cap="flat" cmpd="sng" algn="ctr">
          <a:solidFill>
            <a:schemeClr val="accent2">
              <a:shade val="50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190500" extrusionH="12700"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</dsp:sp>
    <dsp:sp modelId="{DD85ED41-FD3B-4AB3-991E-9063877A01AE}">
      <dsp:nvSpPr>
        <dsp:cNvPr id="0" name=""/>
        <dsp:cNvSpPr/>
      </dsp:nvSpPr>
      <dsp:spPr>
        <a:xfrm>
          <a:off x="2334345" y="0"/>
          <a:ext cx="7283297" cy="1291431"/>
        </a:xfrm>
        <a:prstGeom prst="roundRect">
          <a:avLst/>
        </a:prstGeom>
        <a:solidFill>
          <a:schemeClr val="dk1"/>
        </a:solidFill>
        <a:ln w="12700" cap="flat" cmpd="sng" algn="ctr">
          <a:solidFill>
            <a:schemeClr val="dk1">
              <a:shade val="50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dsp:style>
      <dsp:txBody>
        <a:bodyPr spcFirstLastPara="0" vert="horz" wrap="square" lIns="271421" tIns="0" rIns="271421" bIns="0" numCol="1" spcCol="1270" anchor="ctr" anchorCtr="0">
          <a:noAutofit/>
        </a:bodyPr>
        <a:lstStyle/>
        <a:p>
          <a:pPr lvl="0" algn="l" defTabSz="2178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900" kern="1200" baseline="0" dirty="0" smtClean="0"/>
            <a:t>Findings</a:t>
          </a:r>
          <a:endParaRPr lang="en-US" sz="4900" kern="1200" dirty="0"/>
        </a:p>
      </dsp:txBody>
      <dsp:txXfrm>
        <a:off x="2397387" y="63042"/>
        <a:ext cx="7157213" cy="11653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8.xml><?xml version="1.0" encoding="utf-8"?>
<dgm:layoutDef xmlns:dgm="http://schemas.openxmlformats.org/drawingml/2006/diagram" xmlns:a="http://schemas.openxmlformats.org/drawingml/2006/main" uniqueId="urn:microsoft.com/office/officeart/2005/8/layout/architecture">
  <dgm:title val="Architecture Layout"/>
  <dgm:desc val="Use to show hierarchical relationships that build from the bottom up. This layout works well for showing architectural components or objects that build on other objects."/>
  <dgm:catLst>
    <dgm:cat type="hierarchy" pri="4500"/>
    <dgm:cat type="list" pri="24500"/>
    <dgm:cat type="relationship" pri="10500"/>
    <dgm:cat type="officeonline" pri="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b"/>
        </dgm:alg>
      </dgm:if>
      <dgm:else name="Name3">
        <dgm:alg type="lin">
          <dgm:param type="linDir" val="fromR"/>
          <dgm:param type="nodeVertAlign" val="b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B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b"/>
              </dgm:alg>
            </dgm:if>
            <dgm:else name="Name10">
              <dgm:alg type="lin">
                <dgm:param type="linDir" val="fromR"/>
                <dgm:param type="nodeVertAlign" val="b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B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b"/>
                    </dgm:alg>
                  </dgm:if>
                  <dgm:else name="Name17">
                    <dgm:alg type="lin">
                      <dgm:param type="linDir" val="fromR"/>
                      <dgm:param type="nodeVertAlign" val="b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B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b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b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B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b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b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0.xml><?xml version="1.0" encoding="utf-8"?>
<dgm:layoutDef xmlns:dgm="http://schemas.openxmlformats.org/drawingml/2006/diagram" xmlns:a="http://schemas.openxmlformats.org/drawingml/2006/main" uniqueId="urn:microsoft.com/office/officeart/2005/8/layout/architecture">
  <dgm:title val="Architecture Layout"/>
  <dgm:desc val="Use to show hierarchical relationships that build from the bottom up. This layout works well for showing architectural components or objects that build on other objects."/>
  <dgm:catLst>
    <dgm:cat type="hierarchy" pri="4500"/>
    <dgm:cat type="list" pri="24500"/>
    <dgm:cat type="relationship" pri="10500"/>
    <dgm:cat type="officeonline" pri="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b"/>
        </dgm:alg>
      </dgm:if>
      <dgm:else name="Name3">
        <dgm:alg type="lin">
          <dgm:param type="linDir" val="fromR"/>
          <dgm:param type="nodeVertAlign" val="b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B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b"/>
              </dgm:alg>
            </dgm:if>
            <dgm:else name="Name10">
              <dgm:alg type="lin">
                <dgm:param type="linDir" val="fromR"/>
                <dgm:param type="nodeVertAlign" val="b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B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b"/>
                    </dgm:alg>
                  </dgm:if>
                  <dgm:else name="Name17">
                    <dgm:alg type="lin">
                      <dgm:param type="linDir" val="fromR"/>
                      <dgm:param type="nodeVertAlign" val="b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B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b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b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B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b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b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9171C9-6321-4C93-BBE0-70A20C078B7D}" type="datetimeFigureOut">
              <a:rPr lang="en-US" smtClean="0"/>
              <a:t>16-Mar-23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1434AD-5B50-42FC-9DA1-1CADB538F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924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ADABEDF-C82A-4550-99B7-32B3EC606CA6}" type="datetime1">
              <a:rPr lang="en-US" smtClean="0"/>
              <a:t>16-Mar-23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E5920-5A4E-4F7C-80B6-4AF879DE2D52}" type="datetime1">
              <a:rPr lang="en-US" smtClean="0"/>
              <a:t>16-Mar-23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F067189-06BD-4D71-A6C6-451E662B8329}" type="datetime1">
              <a:rPr lang="en-US" smtClean="0"/>
              <a:t>16-Mar-23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7C3B27D-9487-4FB8-806B-B963884A1C77}" type="datetime1">
              <a:rPr lang="en-US" smtClean="0"/>
              <a:t>16-Mar-23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EEA9947-8988-4C50-B069-40225261FFDF}" type="datetime1">
              <a:rPr lang="en-US" smtClean="0"/>
              <a:t>16-Mar-23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94899-D390-4F2C-9F4F-B738D57A928E}" type="datetime1">
              <a:rPr lang="en-US" smtClean="0"/>
              <a:t>16-Mar-23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21387-E669-463C-BF8E-88CBFB4AC739}" type="datetime1">
              <a:rPr lang="en-US" smtClean="0"/>
              <a:t>16-Mar-23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FD5BE-30BC-4665-9422-8331CB634AB1}" type="datetime1">
              <a:rPr lang="en-US" smtClean="0"/>
              <a:t>16-Mar-23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C872A1A-B263-437B-AE33-9754A592B807}" type="datetime1">
              <a:rPr lang="en-US" smtClean="0"/>
              <a:t>16-Mar-23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E51C8-743A-4103-8F1F-6C186A72C642}" type="datetime1">
              <a:rPr lang="en-US" smtClean="0"/>
              <a:t>16-Mar-23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233395E-4A33-4B4B-A3C7-2B6F3B185A1C}" type="datetime1">
              <a:rPr lang="en-US" smtClean="0"/>
              <a:t>16-Mar-23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ED583-E09C-497D-BE4E-620EE0E8D3F3}" type="datetime1">
              <a:rPr lang="en-US" smtClean="0"/>
              <a:t>16-Mar-23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16C2D-99DF-4F6D-8141-DA98BD99C2FA}" type="datetime1">
              <a:rPr lang="en-US" smtClean="0"/>
              <a:t>16-Mar-23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08B80-5450-46D7-9919-0A060F639EE1}" type="datetime1">
              <a:rPr lang="en-US" smtClean="0"/>
              <a:t>16-Mar-23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500CF-C0BF-458A-8596-CC66A84DE642}" type="datetime1">
              <a:rPr lang="en-US" smtClean="0"/>
              <a:t>16-Mar-23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0DDE8-FE59-4210-B213-CB790B7B0567}" type="datetime1">
              <a:rPr lang="en-US" smtClean="0"/>
              <a:t>16-Mar-23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EFFE6-CFDE-417B-B3B9-47D1EDFE6590}" type="datetime1">
              <a:rPr lang="en-US" smtClean="0"/>
              <a:t>16-Mar-23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1CCA4D-B0F1-49A9-9EDB-3888F01E58A0}" type="datetime1">
              <a:rPr lang="en-US" smtClean="0"/>
              <a:t>16-Mar-23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10.jpg"/><Relationship Id="rId7" Type="http://schemas.openxmlformats.org/officeDocument/2006/relationships/diagramColors" Target="../diagrams/colors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13" Type="http://schemas.openxmlformats.org/officeDocument/2006/relationships/image" Target="../media/image21.png"/><Relationship Id="rId3" Type="http://schemas.openxmlformats.org/officeDocument/2006/relationships/image" Target="../media/image16.gif"/><Relationship Id="rId7" Type="http://schemas.openxmlformats.org/officeDocument/2006/relationships/diagramColors" Target="../diagrams/colors8.xml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" Type="http://schemas.openxmlformats.org/officeDocument/2006/relationships/image" Target="../media/image15.png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8.xml"/><Relationship Id="rId11" Type="http://schemas.openxmlformats.org/officeDocument/2006/relationships/image" Target="../media/image19.gif"/><Relationship Id="rId5" Type="http://schemas.openxmlformats.org/officeDocument/2006/relationships/diagramLayout" Target="../diagrams/layout8.xml"/><Relationship Id="rId15" Type="http://schemas.openxmlformats.org/officeDocument/2006/relationships/image" Target="../media/image23.gif"/><Relationship Id="rId10" Type="http://schemas.openxmlformats.org/officeDocument/2006/relationships/image" Target="../media/image18.png"/><Relationship Id="rId4" Type="http://schemas.openxmlformats.org/officeDocument/2006/relationships/diagramData" Target="../diagrams/data8.xml"/><Relationship Id="rId9" Type="http://schemas.openxmlformats.org/officeDocument/2006/relationships/image" Target="../media/image17.png"/><Relationship Id="rId14" Type="http://schemas.openxmlformats.org/officeDocument/2006/relationships/image" Target="../media/image22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0.xml"/><Relationship Id="rId13" Type="http://schemas.openxmlformats.org/officeDocument/2006/relationships/image" Target="../media/image26.jpg"/><Relationship Id="rId18" Type="http://schemas.microsoft.com/office/2007/relationships/diagramDrawing" Target="../diagrams/drawing11.xml"/><Relationship Id="rId3" Type="http://schemas.openxmlformats.org/officeDocument/2006/relationships/diagramData" Target="../diagrams/data9.xml"/><Relationship Id="rId21" Type="http://schemas.openxmlformats.org/officeDocument/2006/relationships/image" Target="../media/image29.png"/><Relationship Id="rId7" Type="http://schemas.microsoft.com/office/2007/relationships/diagramDrawing" Target="../diagrams/drawing9.xml"/><Relationship Id="rId12" Type="http://schemas.microsoft.com/office/2007/relationships/diagramDrawing" Target="../diagrams/drawing10.xml"/><Relationship Id="rId17" Type="http://schemas.openxmlformats.org/officeDocument/2006/relationships/diagramColors" Target="../diagrams/colors11.xml"/><Relationship Id="rId25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6" Type="http://schemas.openxmlformats.org/officeDocument/2006/relationships/diagramQuickStyle" Target="../diagrams/quickStyle11.xml"/><Relationship Id="rId20" Type="http://schemas.openxmlformats.org/officeDocument/2006/relationships/image" Target="../media/image28.gif"/><Relationship Id="rId1" Type="http://schemas.openxmlformats.org/officeDocument/2006/relationships/tags" Target="../tags/tag10.xml"/><Relationship Id="rId6" Type="http://schemas.openxmlformats.org/officeDocument/2006/relationships/diagramColors" Target="../diagrams/colors9.xml"/><Relationship Id="rId11" Type="http://schemas.openxmlformats.org/officeDocument/2006/relationships/diagramColors" Target="../diagrams/colors10.xml"/><Relationship Id="rId24" Type="http://schemas.openxmlformats.org/officeDocument/2006/relationships/image" Target="../media/image32.png"/><Relationship Id="rId5" Type="http://schemas.openxmlformats.org/officeDocument/2006/relationships/diagramQuickStyle" Target="../diagrams/quickStyle9.xml"/><Relationship Id="rId15" Type="http://schemas.openxmlformats.org/officeDocument/2006/relationships/diagramLayout" Target="../diagrams/layout11.xml"/><Relationship Id="rId23" Type="http://schemas.openxmlformats.org/officeDocument/2006/relationships/image" Target="../media/image31.png"/><Relationship Id="rId10" Type="http://schemas.openxmlformats.org/officeDocument/2006/relationships/diagramQuickStyle" Target="../diagrams/quickStyle10.xml"/><Relationship Id="rId19" Type="http://schemas.openxmlformats.org/officeDocument/2006/relationships/image" Target="../media/image27.png"/><Relationship Id="rId4" Type="http://schemas.openxmlformats.org/officeDocument/2006/relationships/diagramLayout" Target="../diagrams/layout9.xml"/><Relationship Id="rId9" Type="http://schemas.openxmlformats.org/officeDocument/2006/relationships/diagramLayout" Target="../diagrams/layout10.xml"/><Relationship Id="rId14" Type="http://schemas.openxmlformats.org/officeDocument/2006/relationships/diagramData" Target="../diagrams/data11.xml"/><Relationship Id="rId22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3.xml"/><Relationship Id="rId13" Type="http://schemas.openxmlformats.org/officeDocument/2006/relationships/image" Target="../media/image26.jpg"/><Relationship Id="rId18" Type="http://schemas.microsoft.com/office/2007/relationships/diagramDrawing" Target="../diagrams/drawing14.xml"/><Relationship Id="rId3" Type="http://schemas.openxmlformats.org/officeDocument/2006/relationships/diagramData" Target="../diagrams/data12.xml"/><Relationship Id="rId21" Type="http://schemas.openxmlformats.org/officeDocument/2006/relationships/diagramData" Target="../diagrams/data15.xml"/><Relationship Id="rId7" Type="http://schemas.microsoft.com/office/2007/relationships/diagramDrawing" Target="../diagrams/drawing12.xml"/><Relationship Id="rId12" Type="http://schemas.microsoft.com/office/2007/relationships/diagramDrawing" Target="../diagrams/drawing13.xml"/><Relationship Id="rId17" Type="http://schemas.openxmlformats.org/officeDocument/2006/relationships/diagramColors" Target="../diagrams/colors14.xml"/><Relationship Id="rId25" Type="http://schemas.microsoft.com/office/2007/relationships/diagramDrawing" Target="../diagrams/drawing15.xml"/><Relationship Id="rId2" Type="http://schemas.openxmlformats.org/officeDocument/2006/relationships/slideLayout" Target="../slideLayouts/slideLayout2.xml"/><Relationship Id="rId16" Type="http://schemas.openxmlformats.org/officeDocument/2006/relationships/diagramQuickStyle" Target="../diagrams/quickStyle14.xml"/><Relationship Id="rId20" Type="http://schemas.openxmlformats.org/officeDocument/2006/relationships/image" Target="../media/image35.png"/><Relationship Id="rId1" Type="http://schemas.openxmlformats.org/officeDocument/2006/relationships/tags" Target="../tags/tag11.xml"/><Relationship Id="rId6" Type="http://schemas.openxmlformats.org/officeDocument/2006/relationships/diagramColors" Target="../diagrams/colors12.xml"/><Relationship Id="rId11" Type="http://schemas.openxmlformats.org/officeDocument/2006/relationships/diagramColors" Target="../diagrams/colors13.xml"/><Relationship Id="rId24" Type="http://schemas.openxmlformats.org/officeDocument/2006/relationships/diagramColors" Target="../diagrams/colors15.xml"/><Relationship Id="rId5" Type="http://schemas.openxmlformats.org/officeDocument/2006/relationships/diagramQuickStyle" Target="../diagrams/quickStyle12.xml"/><Relationship Id="rId15" Type="http://schemas.openxmlformats.org/officeDocument/2006/relationships/diagramLayout" Target="../diagrams/layout14.xml"/><Relationship Id="rId23" Type="http://schemas.openxmlformats.org/officeDocument/2006/relationships/diagramQuickStyle" Target="../diagrams/quickStyle15.xml"/><Relationship Id="rId10" Type="http://schemas.openxmlformats.org/officeDocument/2006/relationships/diagramQuickStyle" Target="../diagrams/quickStyle13.xml"/><Relationship Id="rId19" Type="http://schemas.openxmlformats.org/officeDocument/2006/relationships/image" Target="../media/image34.png"/><Relationship Id="rId4" Type="http://schemas.openxmlformats.org/officeDocument/2006/relationships/diagramLayout" Target="../diagrams/layout12.xml"/><Relationship Id="rId9" Type="http://schemas.openxmlformats.org/officeDocument/2006/relationships/diagramLayout" Target="../diagrams/layout13.xml"/><Relationship Id="rId14" Type="http://schemas.openxmlformats.org/officeDocument/2006/relationships/diagramData" Target="../diagrams/data14.xml"/><Relationship Id="rId22" Type="http://schemas.openxmlformats.org/officeDocument/2006/relationships/diagramLayout" Target="../diagrams/layout15.xml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6.jpg"/><Relationship Id="rId18" Type="http://schemas.microsoft.com/office/2007/relationships/diagramDrawing" Target="../diagrams/drawing18.xml"/><Relationship Id="rId26" Type="http://schemas.openxmlformats.org/officeDocument/2006/relationships/diagramQuickStyle" Target="../diagrams/quickStyle20.xml"/><Relationship Id="rId3" Type="http://schemas.openxmlformats.org/officeDocument/2006/relationships/diagramData" Target="../diagrams/data16.xml"/><Relationship Id="rId21" Type="http://schemas.openxmlformats.org/officeDocument/2006/relationships/diagramQuickStyle" Target="../diagrams/quickStyle19.xml"/><Relationship Id="rId34" Type="http://schemas.openxmlformats.org/officeDocument/2006/relationships/diagramColors" Target="../diagrams/colors21.xml"/><Relationship Id="rId7" Type="http://schemas.microsoft.com/office/2007/relationships/diagramDrawing" Target="../diagrams/drawing16.xml"/><Relationship Id="rId12" Type="http://schemas.microsoft.com/office/2007/relationships/diagramDrawing" Target="../diagrams/drawing17.xml"/><Relationship Id="rId17" Type="http://schemas.openxmlformats.org/officeDocument/2006/relationships/diagramColors" Target="../diagrams/colors18.xml"/><Relationship Id="rId25" Type="http://schemas.openxmlformats.org/officeDocument/2006/relationships/diagramLayout" Target="../diagrams/layout20.xml"/><Relationship Id="rId33" Type="http://schemas.openxmlformats.org/officeDocument/2006/relationships/diagramQuickStyle" Target="../diagrams/quickStyle21.xml"/><Relationship Id="rId2" Type="http://schemas.openxmlformats.org/officeDocument/2006/relationships/slideLayout" Target="../slideLayouts/slideLayout2.xml"/><Relationship Id="rId16" Type="http://schemas.openxmlformats.org/officeDocument/2006/relationships/diagramQuickStyle" Target="../diagrams/quickStyle18.xml"/><Relationship Id="rId20" Type="http://schemas.openxmlformats.org/officeDocument/2006/relationships/diagramLayout" Target="../diagrams/layout19.xml"/><Relationship Id="rId29" Type="http://schemas.openxmlformats.org/officeDocument/2006/relationships/image" Target="../media/image36.png"/><Relationship Id="rId1" Type="http://schemas.openxmlformats.org/officeDocument/2006/relationships/tags" Target="../tags/tag12.xml"/><Relationship Id="rId6" Type="http://schemas.openxmlformats.org/officeDocument/2006/relationships/diagramColors" Target="../diagrams/colors16.xml"/><Relationship Id="rId11" Type="http://schemas.openxmlformats.org/officeDocument/2006/relationships/diagramColors" Target="../diagrams/colors17.xml"/><Relationship Id="rId24" Type="http://schemas.openxmlformats.org/officeDocument/2006/relationships/diagramData" Target="../diagrams/data20.xml"/><Relationship Id="rId32" Type="http://schemas.openxmlformats.org/officeDocument/2006/relationships/diagramLayout" Target="../diagrams/layout21.xml"/><Relationship Id="rId5" Type="http://schemas.openxmlformats.org/officeDocument/2006/relationships/diagramQuickStyle" Target="../diagrams/quickStyle16.xml"/><Relationship Id="rId15" Type="http://schemas.openxmlformats.org/officeDocument/2006/relationships/diagramLayout" Target="../diagrams/layout18.xml"/><Relationship Id="rId23" Type="http://schemas.microsoft.com/office/2007/relationships/diagramDrawing" Target="../diagrams/drawing19.xml"/><Relationship Id="rId28" Type="http://schemas.microsoft.com/office/2007/relationships/diagramDrawing" Target="../diagrams/drawing20.xml"/><Relationship Id="rId10" Type="http://schemas.openxmlformats.org/officeDocument/2006/relationships/diagramQuickStyle" Target="../diagrams/quickStyle17.xml"/><Relationship Id="rId19" Type="http://schemas.openxmlformats.org/officeDocument/2006/relationships/diagramData" Target="../diagrams/data19.xml"/><Relationship Id="rId31" Type="http://schemas.openxmlformats.org/officeDocument/2006/relationships/diagramData" Target="../diagrams/data21.xml"/><Relationship Id="rId4" Type="http://schemas.openxmlformats.org/officeDocument/2006/relationships/diagramLayout" Target="../diagrams/layout16.xml"/><Relationship Id="rId9" Type="http://schemas.openxmlformats.org/officeDocument/2006/relationships/diagramLayout" Target="../diagrams/layout17.xml"/><Relationship Id="rId14" Type="http://schemas.openxmlformats.org/officeDocument/2006/relationships/diagramData" Target="../diagrams/data18.xml"/><Relationship Id="rId22" Type="http://schemas.openxmlformats.org/officeDocument/2006/relationships/diagramColors" Target="../diagrams/colors19.xml"/><Relationship Id="rId27" Type="http://schemas.openxmlformats.org/officeDocument/2006/relationships/diagramColors" Target="../diagrams/colors20.xml"/><Relationship Id="rId30" Type="http://schemas.openxmlformats.org/officeDocument/2006/relationships/image" Target="../media/image37.png"/><Relationship Id="rId35" Type="http://schemas.microsoft.com/office/2007/relationships/diagramDrawing" Target="../diagrams/drawing21.xml"/><Relationship Id="rId8" Type="http://schemas.openxmlformats.org/officeDocument/2006/relationships/diagramData" Target="../diagrams/data17.xml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6.jpg"/><Relationship Id="rId18" Type="http://schemas.microsoft.com/office/2007/relationships/diagramDrawing" Target="../diagrams/drawing24.xml"/><Relationship Id="rId26" Type="http://schemas.openxmlformats.org/officeDocument/2006/relationships/diagramQuickStyle" Target="../diagrams/quickStyle26.xml"/><Relationship Id="rId3" Type="http://schemas.openxmlformats.org/officeDocument/2006/relationships/diagramData" Target="../diagrams/data22.xml"/><Relationship Id="rId21" Type="http://schemas.openxmlformats.org/officeDocument/2006/relationships/diagramQuickStyle" Target="../diagrams/quickStyle25.xml"/><Relationship Id="rId34" Type="http://schemas.openxmlformats.org/officeDocument/2006/relationships/image" Target="../media/image38.gif"/><Relationship Id="rId7" Type="http://schemas.microsoft.com/office/2007/relationships/diagramDrawing" Target="../diagrams/drawing22.xml"/><Relationship Id="rId12" Type="http://schemas.microsoft.com/office/2007/relationships/diagramDrawing" Target="../diagrams/drawing23.xml"/><Relationship Id="rId17" Type="http://schemas.openxmlformats.org/officeDocument/2006/relationships/diagramColors" Target="../diagrams/colors24.xml"/><Relationship Id="rId25" Type="http://schemas.openxmlformats.org/officeDocument/2006/relationships/diagramLayout" Target="../diagrams/layout26.xml"/><Relationship Id="rId33" Type="http://schemas.microsoft.com/office/2007/relationships/diagramDrawing" Target="../diagrams/drawing27.xml"/><Relationship Id="rId2" Type="http://schemas.openxmlformats.org/officeDocument/2006/relationships/slideLayout" Target="../slideLayouts/slideLayout2.xml"/><Relationship Id="rId16" Type="http://schemas.openxmlformats.org/officeDocument/2006/relationships/diagramQuickStyle" Target="../diagrams/quickStyle24.xml"/><Relationship Id="rId20" Type="http://schemas.openxmlformats.org/officeDocument/2006/relationships/diagramLayout" Target="../diagrams/layout25.xml"/><Relationship Id="rId29" Type="http://schemas.openxmlformats.org/officeDocument/2006/relationships/diagramData" Target="../diagrams/data27.xml"/><Relationship Id="rId1" Type="http://schemas.openxmlformats.org/officeDocument/2006/relationships/tags" Target="../tags/tag13.xml"/><Relationship Id="rId6" Type="http://schemas.openxmlformats.org/officeDocument/2006/relationships/diagramColors" Target="../diagrams/colors22.xml"/><Relationship Id="rId11" Type="http://schemas.openxmlformats.org/officeDocument/2006/relationships/diagramColors" Target="../diagrams/colors23.xml"/><Relationship Id="rId24" Type="http://schemas.openxmlformats.org/officeDocument/2006/relationships/diagramData" Target="../diagrams/data26.xml"/><Relationship Id="rId32" Type="http://schemas.openxmlformats.org/officeDocument/2006/relationships/diagramColors" Target="../diagrams/colors27.xml"/><Relationship Id="rId5" Type="http://schemas.openxmlformats.org/officeDocument/2006/relationships/diagramQuickStyle" Target="../diagrams/quickStyle22.xml"/><Relationship Id="rId15" Type="http://schemas.openxmlformats.org/officeDocument/2006/relationships/diagramLayout" Target="../diagrams/layout24.xml"/><Relationship Id="rId23" Type="http://schemas.microsoft.com/office/2007/relationships/diagramDrawing" Target="../diagrams/drawing25.xml"/><Relationship Id="rId28" Type="http://schemas.microsoft.com/office/2007/relationships/diagramDrawing" Target="../diagrams/drawing26.xml"/><Relationship Id="rId10" Type="http://schemas.openxmlformats.org/officeDocument/2006/relationships/diagramQuickStyle" Target="../diagrams/quickStyle23.xml"/><Relationship Id="rId19" Type="http://schemas.openxmlformats.org/officeDocument/2006/relationships/diagramData" Target="../diagrams/data25.xml"/><Relationship Id="rId31" Type="http://schemas.openxmlformats.org/officeDocument/2006/relationships/diagramQuickStyle" Target="../diagrams/quickStyle27.xml"/><Relationship Id="rId4" Type="http://schemas.openxmlformats.org/officeDocument/2006/relationships/diagramLayout" Target="../diagrams/layout22.xml"/><Relationship Id="rId9" Type="http://schemas.openxmlformats.org/officeDocument/2006/relationships/diagramLayout" Target="../diagrams/layout23.xml"/><Relationship Id="rId14" Type="http://schemas.openxmlformats.org/officeDocument/2006/relationships/diagramData" Target="../diagrams/data24.xml"/><Relationship Id="rId22" Type="http://schemas.openxmlformats.org/officeDocument/2006/relationships/diagramColors" Target="../diagrams/colors25.xml"/><Relationship Id="rId27" Type="http://schemas.openxmlformats.org/officeDocument/2006/relationships/diagramColors" Target="../diagrams/colors26.xml"/><Relationship Id="rId30" Type="http://schemas.openxmlformats.org/officeDocument/2006/relationships/diagramLayout" Target="../diagrams/layout27.xml"/><Relationship Id="rId35" Type="http://schemas.openxmlformats.org/officeDocument/2006/relationships/image" Target="../media/image39.png"/><Relationship Id="rId8" Type="http://schemas.openxmlformats.org/officeDocument/2006/relationships/diagramData" Target="../diagrams/data2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9.xml"/><Relationship Id="rId13" Type="http://schemas.openxmlformats.org/officeDocument/2006/relationships/diagramData" Target="../diagrams/data30.xml"/><Relationship Id="rId18" Type="http://schemas.openxmlformats.org/officeDocument/2006/relationships/diagramData" Target="../diagrams/data31.xml"/><Relationship Id="rId26" Type="http://schemas.openxmlformats.org/officeDocument/2006/relationships/diagramColors" Target="../diagrams/colors32.xml"/><Relationship Id="rId3" Type="http://schemas.openxmlformats.org/officeDocument/2006/relationships/diagramData" Target="../diagrams/data28.xml"/><Relationship Id="rId21" Type="http://schemas.openxmlformats.org/officeDocument/2006/relationships/diagramColors" Target="../diagrams/colors31.xml"/><Relationship Id="rId7" Type="http://schemas.microsoft.com/office/2007/relationships/diagramDrawing" Target="../diagrams/drawing28.xml"/><Relationship Id="rId12" Type="http://schemas.microsoft.com/office/2007/relationships/diagramDrawing" Target="../diagrams/drawing29.xml"/><Relationship Id="rId17" Type="http://schemas.microsoft.com/office/2007/relationships/diagramDrawing" Target="../diagrams/drawing30.xml"/><Relationship Id="rId25" Type="http://schemas.openxmlformats.org/officeDocument/2006/relationships/diagramQuickStyle" Target="../diagrams/quickStyle32.xml"/><Relationship Id="rId2" Type="http://schemas.openxmlformats.org/officeDocument/2006/relationships/slideLayout" Target="../slideLayouts/slideLayout2.xml"/><Relationship Id="rId16" Type="http://schemas.openxmlformats.org/officeDocument/2006/relationships/diagramColors" Target="../diagrams/colors30.xml"/><Relationship Id="rId20" Type="http://schemas.openxmlformats.org/officeDocument/2006/relationships/diagramQuickStyle" Target="../diagrams/quickStyle31.xml"/><Relationship Id="rId1" Type="http://schemas.openxmlformats.org/officeDocument/2006/relationships/tags" Target="../tags/tag14.xml"/><Relationship Id="rId6" Type="http://schemas.openxmlformats.org/officeDocument/2006/relationships/diagramColors" Target="../diagrams/colors28.xml"/><Relationship Id="rId11" Type="http://schemas.openxmlformats.org/officeDocument/2006/relationships/diagramColors" Target="../diagrams/colors29.xml"/><Relationship Id="rId24" Type="http://schemas.openxmlformats.org/officeDocument/2006/relationships/diagramLayout" Target="../diagrams/layout32.xml"/><Relationship Id="rId5" Type="http://schemas.openxmlformats.org/officeDocument/2006/relationships/diagramQuickStyle" Target="../diagrams/quickStyle28.xml"/><Relationship Id="rId15" Type="http://schemas.openxmlformats.org/officeDocument/2006/relationships/diagramQuickStyle" Target="../diagrams/quickStyle30.xml"/><Relationship Id="rId23" Type="http://schemas.openxmlformats.org/officeDocument/2006/relationships/diagramData" Target="../diagrams/data32.xml"/><Relationship Id="rId28" Type="http://schemas.openxmlformats.org/officeDocument/2006/relationships/image" Target="../media/image40.gif"/><Relationship Id="rId10" Type="http://schemas.openxmlformats.org/officeDocument/2006/relationships/diagramQuickStyle" Target="../diagrams/quickStyle29.xml"/><Relationship Id="rId19" Type="http://schemas.openxmlformats.org/officeDocument/2006/relationships/diagramLayout" Target="../diagrams/layout31.xml"/><Relationship Id="rId4" Type="http://schemas.openxmlformats.org/officeDocument/2006/relationships/diagramLayout" Target="../diagrams/layout28.xml"/><Relationship Id="rId9" Type="http://schemas.openxmlformats.org/officeDocument/2006/relationships/diagramLayout" Target="../diagrams/layout29.xml"/><Relationship Id="rId14" Type="http://schemas.openxmlformats.org/officeDocument/2006/relationships/diagramLayout" Target="../diagrams/layout30.xml"/><Relationship Id="rId22" Type="http://schemas.microsoft.com/office/2007/relationships/diagramDrawing" Target="../diagrams/drawing31.xml"/><Relationship Id="rId27" Type="http://schemas.microsoft.com/office/2007/relationships/diagramDrawing" Target="../diagrams/drawing3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4.xml"/><Relationship Id="rId13" Type="http://schemas.openxmlformats.org/officeDocument/2006/relationships/diagramData" Target="../diagrams/data35.xml"/><Relationship Id="rId18" Type="http://schemas.openxmlformats.org/officeDocument/2006/relationships/diagramData" Target="../diagrams/data36.xml"/><Relationship Id="rId26" Type="http://schemas.openxmlformats.org/officeDocument/2006/relationships/diagramColors" Target="../diagrams/colors37.xml"/><Relationship Id="rId3" Type="http://schemas.openxmlformats.org/officeDocument/2006/relationships/diagramData" Target="../diagrams/data33.xml"/><Relationship Id="rId21" Type="http://schemas.openxmlformats.org/officeDocument/2006/relationships/diagramColors" Target="../diagrams/colors36.xml"/><Relationship Id="rId7" Type="http://schemas.microsoft.com/office/2007/relationships/diagramDrawing" Target="../diagrams/drawing33.xml"/><Relationship Id="rId12" Type="http://schemas.microsoft.com/office/2007/relationships/diagramDrawing" Target="../diagrams/drawing34.xml"/><Relationship Id="rId17" Type="http://schemas.microsoft.com/office/2007/relationships/diagramDrawing" Target="../diagrams/drawing35.xml"/><Relationship Id="rId25" Type="http://schemas.openxmlformats.org/officeDocument/2006/relationships/diagramQuickStyle" Target="../diagrams/quickStyle37.xml"/><Relationship Id="rId2" Type="http://schemas.openxmlformats.org/officeDocument/2006/relationships/slideLayout" Target="../slideLayouts/slideLayout2.xml"/><Relationship Id="rId16" Type="http://schemas.openxmlformats.org/officeDocument/2006/relationships/diagramColors" Target="../diagrams/colors35.xml"/><Relationship Id="rId20" Type="http://schemas.openxmlformats.org/officeDocument/2006/relationships/diagramQuickStyle" Target="../diagrams/quickStyle36.xml"/><Relationship Id="rId1" Type="http://schemas.openxmlformats.org/officeDocument/2006/relationships/tags" Target="../tags/tag15.xml"/><Relationship Id="rId6" Type="http://schemas.openxmlformats.org/officeDocument/2006/relationships/diagramColors" Target="../diagrams/colors33.xml"/><Relationship Id="rId11" Type="http://schemas.openxmlformats.org/officeDocument/2006/relationships/diagramColors" Target="../diagrams/colors34.xml"/><Relationship Id="rId24" Type="http://schemas.openxmlformats.org/officeDocument/2006/relationships/diagramLayout" Target="../diagrams/layout37.xml"/><Relationship Id="rId5" Type="http://schemas.openxmlformats.org/officeDocument/2006/relationships/diagramQuickStyle" Target="../diagrams/quickStyle33.xml"/><Relationship Id="rId15" Type="http://schemas.openxmlformats.org/officeDocument/2006/relationships/diagramQuickStyle" Target="../diagrams/quickStyle35.xml"/><Relationship Id="rId23" Type="http://schemas.openxmlformats.org/officeDocument/2006/relationships/diagramData" Target="../diagrams/data37.xml"/><Relationship Id="rId28" Type="http://schemas.openxmlformats.org/officeDocument/2006/relationships/image" Target="../media/image40.gif"/><Relationship Id="rId10" Type="http://schemas.openxmlformats.org/officeDocument/2006/relationships/diagramQuickStyle" Target="../diagrams/quickStyle34.xml"/><Relationship Id="rId19" Type="http://schemas.openxmlformats.org/officeDocument/2006/relationships/diagramLayout" Target="../diagrams/layout36.xml"/><Relationship Id="rId4" Type="http://schemas.openxmlformats.org/officeDocument/2006/relationships/diagramLayout" Target="../diagrams/layout33.xml"/><Relationship Id="rId9" Type="http://schemas.openxmlformats.org/officeDocument/2006/relationships/diagramLayout" Target="../diagrams/layout34.xml"/><Relationship Id="rId14" Type="http://schemas.openxmlformats.org/officeDocument/2006/relationships/diagramLayout" Target="../diagrams/layout35.xml"/><Relationship Id="rId22" Type="http://schemas.microsoft.com/office/2007/relationships/diagramDrawing" Target="../diagrams/drawing36.xml"/><Relationship Id="rId27" Type="http://schemas.microsoft.com/office/2007/relationships/diagramDrawing" Target="../diagrams/drawing3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9.xml"/><Relationship Id="rId13" Type="http://schemas.openxmlformats.org/officeDocument/2006/relationships/diagramData" Target="../diagrams/data40.xml"/><Relationship Id="rId18" Type="http://schemas.openxmlformats.org/officeDocument/2006/relationships/diagramData" Target="../diagrams/data41.xml"/><Relationship Id="rId26" Type="http://schemas.openxmlformats.org/officeDocument/2006/relationships/diagramColors" Target="../diagrams/colors42.xml"/><Relationship Id="rId3" Type="http://schemas.openxmlformats.org/officeDocument/2006/relationships/diagramData" Target="../diagrams/data38.xml"/><Relationship Id="rId21" Type="http://schemas.openxmlformats.org/officeDocument/2006/relationships/diagramColors" Target="../diagrams/colors41.xml"/><Relationship Id="rId7" Type="http://schemas.microsoft.com/office/2007/relationships/diagramDrawing" Target="../diagrams/drawing38.xml"/><Relationship Id="rId12" Type="http://schemas.microsoft.com/office/2007/relationships/diagramDrawing" Target="../diagrams/drawing39.xml"/><Relationship Id="rId17" Type="http://schemas.microsoft.com/office/2007/relationships/diagramDrawing" Target="../diagrams/drawing40.xml"/><Relationship Id="rId25" Type="http://schemas.openxmlformats.org/officeDocument/2006/relationships/diagramQuickStyle" Target="../diagrams/quickStyle42.xml"/><Relationship Id="rId2" Type="http://schemas.openxmlformats.org/officeDocument/2006/relationships/slideLayout" Target="../slideLayouts/slideLayout2.xml"/><Relationship Id="rId16" Type="http://schemas.openxmlformats.org/officeDocument/2006/relationships/diagramColors" Target="../diagrams/colors40.xml"/><Relationship Id="rId20" Type="http://schemas.openxmlformats.org/officeDocument/2006/relationships/diagramQuickStyle" Target="../diagrams/quickStyle41.xml"/><Relationship Id="rId1" Type="http://schemas.openxmlformats.org/officeDocument/2006/relationships/tags" Target="../tags/tag16.xml"/><Relationship Id="rId6" Type="http://schemas.openxmlformats.org/officeDocument/2006/relationships/diagramColors" Target="../diagrams/colors38.xml"/><Relationship Id="rId11" Type="http://schemas.openxmlformats.org/officeDocument/2006/relationships/diagramColors" Target="../diagrams/colors39.xml"/><Relationship Id="rId24" Type="http://schemas.openxmlformats.org/officeDocument/2006/relationships/diagramLayout" Target="../diagrams/layout42.xml"/><Relationship Id="rId5" Type="http://schemas.openxmlformats.org/officeDocument/2006/relationships/diagramQuickStyle" Target="../diagrams/quickStyle38.xml"/><Relationship Id="rId15" Type="http://schemas.openxmlformats.org/officeDocument/2006/relationships/diagramQuickStyle" Target="../diagrams/quickStyle40.xml"/><Relationship Id="rId23" Type="http://schemas.openxmlformats.org/officeDocument/2006/relationships/diagramData" Target="../diagrams/data42.xml"/><Relationship Id="rId28" Type="http://schemas.openxmlformats.org/officeDocument/2006/relationships/image" Target="../media/image40.gif"/><Relationship Id="rId10" Type="http://schemas.openxmlformats.org/officeDocument/2006/relationships/diagramQuickStyle" Target="../diagrams/quickStyle39.xml"/><Relationship Id="rId19" Type="http://schemas.openxmlformats.org/officeDocument/2006/relationships/diagramLayout" Target="../diagrams/layout41.xml"/><Relationship Id="rId4" Type="http://schemas.openxmlformats.org/officeDocument/2006/relationships/diagramLayout" Target="../diagrams/layout38.xml"/><Relationship Id="rId9" Type="http://schemas.openxmlformats.org/officeDocument/2006/relationships/diagramLayout" Target="../diagrams/layout39.xml"/><Relationship Id="rId14" Type="http://schemas.openxmlformats.org/officeDocument/2006/relationships/diagramLayout" Target="../diagrams/layout40.xml"/><Relationship Id="rId22" Type="http://schemas.microsoft.com/office/2007/relationships/diagramDrawing" Target="../diagrams/drawing41.xml"/><Relationship Id="rId27" Type="http://schemas.microsoft.com/office/2007/relationships/diagramDrawing" Target="../diagrams/drawing4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4.xml"/><Relationship Id="rId13" Type="http://schemas.openxmlformats.org/officeDocument/2006/relationships/diagramData" Target="../diagrams/data45.xml"/><Relationship Id="rId18" Type="http://schemas.openxmlformats.org/officeDocument/2006/relationships/diagramData" Target="../diagrams/data46.xml"/><Relationship Id="rId26" Type="http://schemas.openxmlformats.org/officeDocument/2006/relationships/diagramColors" Target="../diagrams/colors47.xml"/><Relationship Id="rId3" Type="http://schemas.openxmlformats.org/officeDocument/2006/relationships/diagramData" Target="../diagrams/data43.xml"/><Relationship Id="rId21" Type="http://schemas.openxmlformats.org/officeDocument/2006/relationships/diagramColors" Target="../diagrams/colors46.xml"/><Relationship Id="rId7" Type="http://schemas.microsoft.com/office/2007/relationships/diagramDrawing" Target="../diagrams/drawing43.xml"/><Relationship Id="rId12" Type="http://schemas.microsoft.com/office/2007/relationships/diagramDrawing" Target="../diagrams/drawing44.xml"/><Relationship Id="rId17" Type="http://schemas.microsoft.com/office/2007/relationships/diagramDrawing" Target="../diagrams/drawing45.xml"/><Relationship Id="rId25" Type="http://schemas.openxmlformats.org/officeDocument/2006/relationships/diagramQuickStyle" Target="../diagrams/quickStyle47.xml"/><Relationship Id="rId2" Type="http://schemas.openxmlformats.org/officeDocument/2006/relationships/slideLayout" Target="../slideLayouts/slideLayout2.xml"/><Relationship Id="rId16" Type="http://schemas.openxmlformats.org/officeDocument/2006/relationships/diagramColors" Target="../diagrams/colors45.xml"/><Relationship Id="rId20" Type="http://schemas.openxmlformats.org/officeDocument/2006/relationships/diagramQuickStyle" Target="../diagrams/quickStyle46.xml"/><Relationship Id="rId1" Type="http://schemas.openxmlformats.org/officeDocument/2006/relationships/tags" Target="../tags/tag17.xml"/><Relationship Id="rId6" Type="http://schemas.openxmlformats.org/officeDocument/2006/relationships/diagramColors" Target="../diagrams/colors43.xml"/><Relationship Id="rId11" Type="http://schemas.openxmlformats.org/officeDocument/2006/relationships/diagramColors" Target="../diagrams/colors44.xml"/><Relationship Id="rId24" Type="http://schemas.openxmlformats.org/officeDocument/2006/relationships/diagramLayout" Target="../diagrams/layout47.xml"/><Relationship Id="rId5" Type="http://schemas.openxmlformats.org/officeDocument/2006/relationships/diagramQuickStyle" Target="../diagrams/quickStyle43.xml"/><Relationship Id="rId15" Type="http://schemas.openxmlformats.org/officeDocument/2006/relationships/diagramQuickStyle" Target="../diagrams/quickStyle45.xml"/><Relationship Id="rId23" Type="http://schemas.openxmlformats.org/officeDocument/2006/relationships/diagramData" Target="../diagrams/data47.xml"/><Relationship Id="rId28" Type="http://schemas.openxmlformats.org/officeDocument/2006/relationships/image" Target="../media/image40.gif"/><Relationship Id="rId10" Type="http://schemas.openxmlformats.org/officeDocument/2006/relationships/diagramQuickStyle" Target="../diagrams/quickStyle44.xml"/><Relationship Id="rId19" Type="http://schemas.openxmlformats.org/officeDocument/2006/relationships/diagramLayout" Target="../diagrams/layout46.xml"/><Relationship Id="rId4" Type="http://schemas.openxmlformats.org/officeDocument/2006/relationships/diagramLayout" Target="../diagrams/layout43.xml"/><Relationship Id="rId9" Type="http://schemas.openxmlformats.org/officeDocument/2006/relationships/diagramLayout" Target="../diagrams/layout44.xml"/><Relationship Id="rId14" Type="http://schemas.openxmlformats.org/officeDocument/2006/relationships/diagramLayout" Target="../diagrams/layout45.xml"/><Relationship Id="rId22" Type="http://schemas.microsoft.com/office/2007/relationships/diagramDrawing" Target="../diagrams/drawing46.xml"/><Relationship Id="rId27" Type="http://schemas.microsoft.com/office/2007/relationships/diagramDrawing" Target="../diagrams/drawing4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9.xml"/><Relationship Id="rId3" Type="http://schemas.openxmlformats.org/officeDocument/2006/relationships/diagramLayout" Target="../diagrams/layout48.xml"/><Relationship Id="rId7" Type="http://schemas.openxmlformats.org/officeDocument/2006/relationships/diagramData" Target="../diagrams/data49.xml"/><Relationship Id="rId12" Type="http://schemas.openxmlformats.org/officeDocument/2006/relationships/image" Target="../media/image41.png"/><Relationship Id="rId2" Type="http://schemas.openxmlformats.org/officeDocument/2006/relationships/diagramData" Target="../diagrams/data4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8.xml"/><Relationship Id="rId11" Type="http://schemas.microsoft.com/office/2007/relationships/diagramDrawing" Target="../diagrams/drawing49.xml"/><Relationship Id="rId5" Type="http://schemas.openxmlformats.org/officeDocument/2006/relationships/diagramColors" Target="../diagrams/colors48.xml"/><Relationship Id="rId10" Type="http://schemas.openxmlformats.org/officeDocument/2006/relationships/diagramColors" Target="../diagrams/colors49.xml"/><Relationship Id="rId4" Type="http://schemas.openxmlformats.org/officeDocument/2006/relationships/diagramQuickStyle" Target="../diagrams/quickStyle48.xml"/><Relationship Id="rId9" Type="http://schemas.openxmlformats.org/officeDocument/2006/relationships/diagramQuickStyle" Target="../diagrams/quickStyle49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1.xml"/><Relationship Id="rId3" Type="http://schemas.openxmlformats.org/officeDocument/2006/relationships/diagramLayout" Target="../diagrams/layout50.xml"/><Relationship Id="rId7" Type="http://schemas.openxmlformats.org/officeDocument/2006/relationships/diagramData" Target="../diagrams/data51.xml"/><Relationship Id="rId12" Type="http://schemas.openxmlformats.org/officeDocument/2006/relationships/image" Target="../media/image41.png"/><Relationship Id="rId2" Type="http://schemas.openxmlformats.org/officeDocument/2006/relationships/diagramData" Target="../diagrams/data5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0.xml"/><Relationship Id="rId11" Type="http://schemas.microsoft.com/office/2007/relationships/diagramDrawing" Target="../diagrams/drawing51.xml"/><Relationship Id="rId5" Type="http://schemas.openxmlformats.org/officeDocument/2006/relationships/diagramColors" Target="../diagrams/colors50.xml"/><Relationship Id="rId10" Type="http://schemas.openxmlformats.org/officeDocument/2006/relationships/diagramColors" Target="../diagrams/colors51.xml"/><Relationship Id="rId4" Type="http://schemas.openxmlformats.org/officeDocument/2006/relationships/diagramQuickStyle" Target="../diagrams/quickStyle50.xml"/><Relationship Id="rId9" Type="http://schemas.openxmlformats.org/officeDocument/2006/relationships/diagramQuickStyle" Target="../diagrams/quickStyle5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2.xml"/><Relationship Id="rId7" Type="http://schemas.microsoft.com/office/2007/relationships/diagramDrawing" Target="../diagrams/drawing5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6" Type="http://schemas.openxmlformats.org/officeDocument/2006/relationships/diagramColors" Target="../diagrams/colors52.xml"/><Relationship Id="rId5" Type="http://schemas.openxmlformats.org/officeDocument/2006/relationships/diagramQuickStyle" Target="../diagrams/quickStyle52.xml"/><Relationship Id="rId4" Type="http://schemas.openxmlformats.org/officeDocument/2006/relationships/diagramLayout" Target="../diagrams/layout5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0.jpg"/><Relationship Id="rId7" Type="http://schemas.openxmlformats.org/officeDocument/2006/relationships/diagramQuickStyle" Target="../diagrams/quickStyl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11.png"/><Relationship Id="rId9" Type="http://schemas.microsoft.com/office/2007/relationships/diagramDrawing" Target="../diagrams/drawing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0.jpg"/><Relationship Id="rId7" Type="http://schemas.openxmlformats.org/officeDocument/2006/relationships/diagramColors" Target="../diagrams/colors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10" Type="http://schemas.openxmlformats.org/officeDocument/2006/relationships/image" Target="../media/image14.png"/><Relationship Id="rId4" Type="http://schemas.openxmlformats.org/officeDocument/2006/relationships/diagramData" Target="../diagrams/data3.xml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10.jpg"/><Relationship Id="rId7" Type="http://schemas.openxmlformats.org/officeDocument/2006/relationships/diagramColors" Target="../diagrams/colors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6.xml"/><Relationship Id="rId3" Type="http://schemas.openxmlformats.org/officeDocument/2006/relationships/image" Target="../media/image10.jpg"/><Relationship Id="rId7" Type="http://schemas.openxmlformats.org/officeDocument/2006/relationships/diagramLayout" Target="../diagrams/layout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diagramData" Target="../diagrams/data6.xml"/><Relationship Id="rId5" Type="http://schemas.openxmlformats.org/officeDocument/2006/relationships/image" Target="../media/image14.png"/><Relationship Id="rId10" Type="http://schemas.microsoft.com/office/2007/relationships/diagramDrawing" Target="../diagrams/drawing6.xml"/><Relationship Id="rId4" Type="http://schemas.openxmlformats.org/officeDocument/2006/relationships/image" Target="../media/image13.png"/><Relationship Id="rId9" Type="http://schemas.openxmlformats.org/officeDocument/2006/relationships/diagramColors" Target="../diagrams/colors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1" y="1727688"/>
            <a:ext cx="7793996" cy="377597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3863" y="241061"/>
            <a:ext cx="8847587" cy="301016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1019" y="2697702"/>
            <a:ext cx="4877223" cy="16384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5293" y="3708804"/>
            <a:ext cx="6670022" cy="2941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9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8880" y="1"/>
            <a:ext cx="2743288" cy="6857999"/>
            <a:chOff x="-8880" y="1"/>
            <a:chExt cx="2743288" cy="685799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308" r="9923"/>
            <a:stretch/>
          </p:blipFill>
          <p:spPr>
            <a:xfrm>
              <a:off x="0" y="1293028"/>
              <a:ext cx="2734408" cy="5564972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309" r="31615" b="77891"/>
            <a:stretch/>
          </p:blipFill>
          <p:spPr>
            <a:xfrm>
              <a:off x="-8880" y="1"/>
              <a:ext cx="2743288" cy="1293028"/>
            </a:xfrm>
            <a:prstGeom prst="rect">
              <a:avLst/>
            </a:prstGeom>
          </p:spPr>
        </p:pic>
      </p:grp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083318214"/>
              </p:ext>
            </p:extLst>
          </p:nvPr>
        </p:nvGraphicFramePr>
        <p:xfrm>
          <a:off x="369454" y="0"/>
          <a:ext cx="8610600" cy="12930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Rectangular Callout 6"/>
          <p:cNvSpPr/>
          <p:nvPr/>
        </p:nvSpPr>
        <p:spPr>
          <a:xfrm>
            <a:off x="2575249" y="1293028"/>
            <a:ext cx="9616751" cy="5564972"/>
          </a:xfrm>
          <a:prstGeom prst="wedgeRectCallout">
            <a:avLst>
              <a:gd name="adj1" fmla="val -30368"/>
              <a:gd name="adj2" fmla="val -60705"/>
            </a:avLst>
          </a:prstGeom>
          <a:solidFill>
            <a:srgbClr val="00206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sz="2800" b="1" dirty="0" smtClean="0"/>
              <a:t>Shortage of qualified Teachers</a:t>
            </a:r>
          </a:p>
          <a:p>
            <a:endParaRPr lang="en-CA" sz="2800" b="1" dirty="0" smtClean="0"/>
          </a:p>
          <a:p>
            <a:pPr lvl="0"/>
            <a:r>
              <a:rPr lang="en-CA" sz="2400" dirty="0" smtClean="0"/>
              <a:t>The </a:t>
            </a:r>
            <a:r>
              <a:rPr lang="en-CA" sz="2400" dirty="0"/>
              <a:t>shortage of teachers was a major issue faced by the ministry of education in the 1960s</a:t>
            </a:r>
            <a:r>
              <a:rPr lang="en-CA" sz="2400" dirty="0" smtClean="0"/>
              <a:t>.</a:t>
            </a:r>
          </a:p>
          <a:p>
            <a:pPr lvl="0"/>
            <a:r>
              <a:rPr lang="en-CA" sz="2400" dirty="0" smtClean="0"/>
              <a:t> </a:t>
            </a:r>
          </a:p>
          <a:p>
            <a:pPr lvl="0"/>
            <a:r>
              <a:rPr lang="en-CA" sz="2400" dirty="0" smtClean="0"/>
              <a:t>In </a:t>
            </a:r>
            <a:r>
              <a:rPr lang="en-CA" sz="2400" dirty="0"/>
              <a:t>1962, it was reported that 112 of 201 intermediate and secondary school teachers were expatriates</a:t>
            </a:r>
            <a:r>
              <a:rPr lang="en-CA" sz="2400" dirty="0" smtClean="0"/>
              <a:t>.</a:t>
            </a:r>
          </a:p>
          <a:p>
            <a:pPr lvl="0"/>
            <a:endParaRPr lang="en-US" sz="2400" dirty="0"/>
          </a:p>
          <a:p>
            <a:pPr lvl="0"/>
            <a:r>
              <a:rPr lang="en-CA" sz="2400" dirty="0" smtClean="0"/>
              <a:t>In </a:t>
            </a:r>
            <a:r>
              <a:rPr lang="en-CA" sz="2400" dirty="0"/>
              <a:t>1968-69 some reports estimated that 50% of elementary teachers were unqualified. </a:t>
            </a:r>
            <a:endParaRPr lang="en-CA" sz="2400" dirty="0" smtClean="0"/>
          </a:p>
          <a:p>
            <a:pPr lvl="0"/>
            <a:endParaRPr lang="en-US" sz="2400" dirty="0"/>
          </a:p>
          <a:p>
            <a:pPr lvl="0"/>
            <a:r>
              <a:rPr lang="en-CA" sz="2400" dirty="0"/>
              <a:t>In the 1980s, qualified teachers and the quality of education in Somalia </a:t>
            </a:r>
            <a:r>
              <a:rPr lang="en-CA" sz="2400" dirty="0" smtClean="0"/>
              <a:t>declined(66%). </a:t>
            </a:r>
            <a:endParaRPr lang="en-US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28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19302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800"/>
    </mc:Choice>
    <mc:Fallback xmlns="">
      <p:transition spd="slow" advTm="388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39713" y="5424854"/>
            <a:ext cx="99704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600" b="1" dirty="0">
              <a:latin typeface="Exotc350 DmBd BT" panose="04030705050B02020A03" pitchFamily="8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8103"/>
            <a:ext cx="9973920" cy="128636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327" y="-134143"/>
            <a:ext cx="2095500" cy="20955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3838440237"/>
              </p:ext>
            </p:extLst>
          </p:nvPr>
        </p:nvGraphicFramePr>
        <p:xfrm>
          <a:off x="1239713" y="1900483"/>
          <a:ext cx="4492868" cy="45550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18" name="Group 17"/>
          <p:cNvGrpSpPr/>
          <p:nvPr/>
        </p:nvGrpSpPr>
        <p:grpSpPr>
          <a:xfrm>
            <a:off x="8157341" y="75069"/>
            <a:ext cx="1669573" cy="1693311"/>
            <a:chOff x="5732581" y="1434491"/>
            <a:chExt cx="2275915" cy="2325792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732581" y="1434491"/>
              <a:ext cx="2133600" cy="213360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732581" y="3012600"/>
              <a:ext cx="2275915" cy="747683"/>
            </a:xfrm>
            <a:prstGeom prst="rect">
              <a:avLst/>
            </a:prstGeom>
          </p:spPr>
        </p:pic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0751" y="1814506"/>
            <a:ext cx="1636163" cy="16361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810209" y="2059922"/>
            <a:ext cx="1619881" cy="30482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973920" y="2765844"/>
            <a:ext cx="1636163" cy="28372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3301" y="3484799"/>
            <a:ext cx="1777815" cy="177781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1027" y="5167088"/>
            <a:ext cx="1808194" cy="180819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345245" y="4258676"/>
            <a:ext cx="1729890" cy="35817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169221" y="5772495"/>
            <a:ext cx="1867062" cy="388654"/>
          </a:xfrm>
          <a:prstGeom prst="rect">
            <a:avLst/>
          </a:prstGeom>
        </p:spPr>
      </p:pic>
      <p:cxnSp>
        <p:nvCxnSpPr>
          <p:cNvPr id="35" name="Straight Arrow Connector 34"/>
          <p:cNvCxnSpPr/>
          <p:nvPr/>
        </p:nvCxnSpPr>
        <p:spPr>
          <a:xfrm flipV="1">
            <a:off x="5448644" y="1254572"/>
            <a:ext cx="2211041" cy="1027616"/>
          </a:xfrm>
          <a:prstGeom prst="straightConnector1">
            <a:avLst/>
          </a:prstGeom>
          <a:ln w="571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5211244" y="2907708"/>
            <a:ext cx="3052764" cy="785398"/>
          </a:xfrm>
          <a:prstGeom prst="straightConnector1">
            <a:avLst/>
          </a:prstGeom>
          <a:ln w="571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5169751" y="4657470"/>
            <a:ext cx="2875211" cy="206475"/>
          </a:xfrm>
          <a:prstGeom prst="straightConnector1">
            <a:avLst/>
          </a:prstGeom>
          <a:ln w="571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5169750" y="5978971"/>
            <a:ext cx="3094258" cy="33959"/>
          </a:xfrm>
          <a:prstGeom prst="straightConnector1">
            <a:avLst/>
          </a:prstGeom>
          <a:ln w="571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0268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210583554"/>
              </p:ext>
            </p:extLst>
          </p:nvPr>
        </p:nvGraphicFramePr>
        <p:xfrm>
          <a:off x="0" y="0"/>
          <a:ext cx="10258425" cy="182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0" name="Diagram 29"/>
          <p:cNvGraphicFramePr/>
          <p:nvPr/>
        </p:nvGraphicFramePr>
        <p:xfrm>
          <a:off x="4106530" y="5791828"/>
          <a:ext cx="3456319" cy="8302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81" y="-19050"/>
            <a:ext cx="2466975" cy="18478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1644258000"/>
              </p:ext>
            </p:extLst>
          </p:nvPr>
        </p:nvGraphicFramePr>
        <p:xfrm>
          <a:off x="5653454" y="2866292"/>
          <a:ext cx="4378569" cy="10772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pSp>
        <p:nvGrpSpPr>
          <p:cNvPr id="16" name="Group 15"/>
          <p:cNvGrpSpPr/>
          <p:nvPr/>
        </p:nvGrpSpPr>
        <p:grpSpPr>
          <a:xfrm>
            <a:off x="88289" y="2458105"/>
            <a:ext cx="3429297" cy="2970809"/>
            <a:chOff x="158627" y="1847850"/>
            <a:chExt cx="3429297" cy="2970809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158627" y="1847850"/>
              <a:ext cx="3429297" cy="103641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9196" y="2723159"/>
              <a:ext cx="2095500" cy="2095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343922" y="1048825"/>
            <a:ext cx="7264752" cy="578936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431323" y="401885"/>
            <a:ext cx="7658100" cy="624608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4671603" y="2070756"/>
            <a:ext cx="6937071" cy="159107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3939167" y="1130086"/>
            <a:ext cx="8158184" cy="509486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4172027" y="1847850"/>
            <a:ext cx="7692463" cy="411481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33119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535"/>
    </mc:Choice>
    <mc:Fallback xmlns="">
      <p:transition spd="slow" advTm="685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0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/>
          </p:nvPr>
        </p:nvGraphicFramePr>
        <p:xfrm>
          <a:off x="0" y="0"/>
          <a:ext cx="10258425" cy="182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0" name="Diagram 29"/>
          <p:cNvGraphicFramePr/>
          <p:nvPr/>
        </p:nvGraphicFramePr>
        <p:xfrm>
          <a:off x="4106530" y="5791828"/>
          <a:ext cx="3456319" cy="8302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81" y="-19050"/>
            <a:ext cx="2466975" cy="18478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3" name="Diagram 12"/>
          <p:cNvGraphicFramePr/>
          <p:nvPr/>
        </p:nvGraphicFramePr>
        <p:xfrm>
          <a:off x="5653454" y="2866292"/>
          <a:ext cx="4378569" cy="10772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211381" y="1723683"/>
            <a:ext cx="2842506" cy="3459488"/>
            <a:chOff x="211381" y="1723683"/>
            <a:chExt cx="2842506" cy="345948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211381" y="1723683"/>
              <a:ext cx="2842506" cy="1996613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432844" y="3342019"/>
              <a:ext cx="2024047" cy="1841152"/>
            </a:xfrm>
            <a:prstGeom prst="rect">
              <a:avLst/>
            </a:prstGeom>
          </p:spPr>
        </p:pic>
      </p:grp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3652203493"/>
              </p:ext>
            </p:extLst>
          </p:nvPr>
        </p:nvGraphicFramePr>
        <p:xfrm>
          <a:off x="2899819" y="1517716"/>
          <a:ext cx="9128783" cy="51043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1" r:lo="rId22" r:qs="rId23" r:cs="rId24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80689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535"/>
    </mc:Choice>
    <mc:Fallback xmlns="">
      <p:transition spd="slow" advTm="685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0" grpId="0">
        <p:bldAsOne/>
      </p:bldGraphic>
      <p:bldGraphic spid="10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/>
          </p:nvPr>
        </p:nvGraphicFramePr>
        <p:xfrm>
          <a:off x="0" y="0"/>
          <a:ext cx="10258425" cy="182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0" name="Diagram 29"/>
          <p:cNvGraphicFramePr/>
          <p:nvPr/>
        </p:nvGraphicFramePr>
        <p:xfrm>
          <a:off x="4106530" y="5791828"/>
          <a:ext cx="3456319" cy="8302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81" y="-19050"/>
            <a:ext cx="2466975" cy="18478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3" name="Diagram 12"/>
          <p:cNvGraphicFramePr/>
          <p:nvPr/>
        </p:nvGraphicFramePr>
        <p:xfrm>
          <a:off x="5653454" y="2866292"/>
          <a:ext cx="4378569" cy="10772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3684527465"/>
              </p:ext>
            </p:extLst>
          </p:nvPr>
        </p:nvGraphicFramePr>
        <p:xfrm>
          <a:off x="2899819" y="1517716"/>
          <a:ext cx="9128783" cy="51043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144397710"/>
              </p:ext>
            </p:extLst>
          </p:nvPr>
        </p:nvGraphicFramePr>
        <p:xfrm>
          <a:off x="5653454" y="2130458"/>
          <a:ext cx="5818967" cy="16798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4" r:lo="rId25" r:qs="rId26" r:cs="rId27"/>
          </a:graphicData>
        </a:graphic>
      </p:graphicFrame>
      <p:grpSp>
        <p:nvGrpSpPr>
          <p:cNvPr id="14" name="Group 13"/>
          <p:cNvGrpSpPr/>
          <p:nvPr/>
        </p:nvGrpSpPr>
        <p:grpSpPr>
          <a:xfrm>
            <a:off x="-128202" y="1847850"/>
            <a:ext cx="4473328" cy="3604254"/>
            <a:chOff x="-128202" y="1847850"/>
            <a:chExt cx="4473328" cy="360425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9"/>
            <a:stretch>
              <a:fillRect/>
            </a:stretch>
          </p:blipFill>
          <p:spPr>
            <a:xfrm>
              <a:off x="744686" y="3661249"/>
              <a:ext cx="1928027" cy="179085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0"/>
            <a:stretch>
              <a:fillRect/>
            </a:stretch>
          </p:blipFill>
          <p:spPr>
            <a:xfrm>
              <a:off x="-128202" y="1847850"/>
              <a:ext cx="4473328" cy="1943268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1418416954"/>
              </p:ext>
            </p:extLst>
          </p:nvPr>
        </p:nvGraphicFramePr>
        <p:xfrm>
          <a:off x="4685123" y="2130457"/>
          <a:ext cx="6542202" cy="4355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1" r:lo="rId32" r:qs="rId33" r:cs="rId34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4180280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535"/>
    </mc:Choice>
    <mc:Fallback xmlns="">
      <p:transition spd="slow" advTm="68535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/>
          </p:nvPr>
        </p:nvGraphicFramePr>
        <p:xfrm>
          <a:off x="0" y="0"/>
          <a:ext cx="10258425" cy="182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0" name="Diagram 29"/>
          <p:cNvGraphicFramePr/>
          <p:nvPr/>
        </p:nvGraphicFramePr>
        <p:xfrm>
          <a:off x="4106530" y="5791828"/>
          <a:ext cx="3456319" cy="8302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81" y="-19050"/>
            <a:ext cx="2466975" cy="18478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3" name="Diagram 12"/>
          <p:cNvGraphicFramePr/>
          <p:nvPr/>
        </p:nvGraphicFramePr>
        <p:xfrm>
          <a:off x="5653454" y="2866292"/>
          <a:ext cx="4378569" cy="10772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aphicFrame>
        <p:nvGraphicFramePr>
          <p:cNvPr id="10" name="Diagram 9"/>
          <p:cNvGraphicFramePr/>
          <p:nvPr/>
        </p:nvGraphicFramePr>
        <p:xfrm>
          <a:off x="2899819" y="1517716"/>
          <a:ext cx="9128783" cy="51043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  <p:graphicFrame>
        <p:nvGraphicFramePr>
          <p:cNvPr id="9" name="Diagram 8"/>
          <p:cNvGraphicFramePr/>
          <p:nvPr/>
        </p:nvGraphicFramePr>
        <p:xfrm>
          <a:off x="5653454" y="2130458"/>
          <a:ext cx="5818967" cy="16798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4" r:lo="rId25" r:qs="rId26" r:cs="rId27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133960372"/>
              </p:ext>
            </p:extLst>
          </p:nvPr>
        </p:nvGraphicFramePr>
        <p:xfrm>
          <a:off x="6551629" y="2318993"/>
          <a:ext cx="3959258" cy="14913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9" r:lo="rId30" r:qs="rId31" r:cs="rId32"/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-330948" y="1324461"/>
            <a:ext cx="4214225" cy="4021227"/>
            <a:chOff x="-330948" y="1324461"/>
            <a:chExt cx="4214225" cy="402122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0794" y="3250188"/>
              <a:ext cx="2095500" cy="2095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5"/>
            <a:stretch>
              <a:fillRect/>
            </a:stretch>
          </p:blipFill>
          <p:spPr>
            <a:xfrm>
              <a:off x="-330948" y="1324461"/>
              <a:ext cx="4214225" cy="208044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15" name="TextBox 14"/>
          <p:cNvSpPr txBox="1"/>
          <p:nvPr/>
        </p:nvSpPr>
        <p:spPr>
          <a:xfrm>
            <a:off x="3883277" y="2017336"/>
            <a:ext cx="7589143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3200" dirty="0" smtClean="0"/>
              <a:t>Deploying teachers to schools is not equitable(</a:t>
            </a:r>
            <a:r>
              <a:rPr lang="en-CA" sz="3200" dirty="0" err="1" smtClean="0"/>
              <a:t>MoECHE</a:t>
            </a:r>
            <a:r>
              <a:rPr lang="en-CA" sz="3200" dirty="0" smtClean="0"/>
              <a:t>, 2022)</a:t>
            </a:r>
          </a:p>
          <a:p>
            <a:endParaRPr lang="en-CA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3200" dirty="0" smtClean="0"/>
              <a:t>64% and 63% of teachers in Somaliland and Puntland work at urban areas, respectively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 smtClean="0"/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62667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535"/>
    </mc:Choice>
    <mc:Fallback xmlns="">
      <p:transition spd="slow" advTm="68535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64384567"/>
              </p:ext>
            </p:extLst>
          </p:nvPr>
        </p:nvGraphicFramePr>
        <p:xfrm>
          <a:off x="0" y="0"/>
          <a:ext cx="10258425" cy="182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0" name="Diagram 29"/>
          <p:cNvGraphicFramePr/>
          <p:nvPr/>
        </p:nvGraphicFramePr>
        <p:xfrm>
          <a:off x="4106530" y="5791828"/>
          <a:ext cx="3456319" cy="8302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3" name="Diagram 12"/>
          <p:cNvGraphicFramePr/>
          <p:nvPr/>
        </p:nvGraphicFramePr>
        <p:xfrm>
          <a:off x="5653454" y="2866292"/>
          <a:ext cx="4378569" cy="10772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9" name="Diagram 8"/>
          <p:cNvGraphicFramePr/>
          <p:nvPr/>
        </p:nvGraphicFramePr>
        <p:xfrm>
          <a:off x="5653454" y="2130458"/>
          <a:ext cx="5818967" cy="16798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graphicFrame>
        <p:nvGraphicFramePr>
          <p:cNvPr id="7" name="Diagram 6"/>
          <p:cNvGraphicFramePr/>
          <p:nvPr/>
        </p:nvGraphicFramePr>
        <p:xfrm>
          <a:off x="6551629" y="2318993"/>
          <a:ext cx="3959258" cy="14913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81" y="39082"/>
            <a:ext cx="2007721" cy="209137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62432" y="1696825"/>
            <a:ext cx="9464511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Q</a:t>
            </a:r>
            <a:r>
              <a:rPr lang="en-US" sz="3200" dirty="0" smtClean="0"/>
              <a:t>ualified </a:t>
            </a:r>
            <a:r>
              <a:rPr lang="en-US" sz="3200" dirty="0"/>
              <a:t>teachers lack pedagogical skills as a result of unstandardized teacher education programs in Somalia.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A </a:t>
            </a:r>
            <a:r>
              <a:rPr lang="en-US" sz="3200" dirty="0"/>
              <a:t>skill deficiency in the teaching profession has resulted in either poor teacher training </a:t>
            </a:r>
            <a:r>
              <a:rPr lang="en-US" sz="3200" dirty="0" smtClean="0"/>
              <a:t>programs </a:t>
            </a:r>
            <a:r>
              <a:rPr lang="en-US" sz="3200" dirty="0"/>
              <a:t>or unqualified teachers in teaching </a:t>
            </a:r>
            <a:r>
              <a:rPr lang="en-US" sz="3200" dirty="0" smtClean="0"/>
              <a:t>services.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The skills </a:t>
            </a:r>
            <a:r>
              <a:rPr lang="en-US" sz="3200" dirty="0"/>
              <a:t>gap limited the teaching profession and learning outcomes. </a:t>
            </a:r>
            <a:endParaRPr lang="en-US" sz="3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2824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535"/>
    </mc:Choice>
    <mc:Fallback xmlns="">
      <p:transition spd="slow" advTm="68535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/>
          </p:nvPr>
        </p:nvGraphicFramePr>
        <p:xfrm>
          <a:off x="0" y="0"/>
          <a:ext cx="10258425" cy="182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0" name="Diagram 29"/>
          <p:cNvGraphicFramePr/>
          <p:nvPr/>
        </p:nvGraphicFramePr>
        <p:xfrm>
          <a:off x="4106530" y="5791828"/>
          <a:ext cx="3456319" cy="8302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3" name="Diagram 12"/>
          <p:cNvGraphicFramePr/>
          <p:nvPr/>
        </p:nvGraphicFramePr>
        <p:xfrm>
          <a:off x="5653454" y="2866292"/>
          <a:ext cx="4378569" cy="10772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9" name="Diagram 8"/>
          <p:cNvGraphicFramePr/>
          <p:nvPr/>
        </p:nvGraphicFramePr>
        <p:xfrm>
          <a:off x="5653454" y="2130458"/>
          <a:ext cx="5818967" cy="16798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graphicFrame>
        <p:nvGraphicFramePr>
          <p:cNvPr id="7" name="Diagram 6"/>
          <p:cNvGraphicFramePr/>
          <p:nvPr/>
        </p:nvGraphicFramePr>
        <p:xfrm>
          <a:off x="6551629" y="2318993"/>
          <a:ext cx="3959258" cy="14913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81" y="39082"/>
            <a:ext cx="2007721" cy="209137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62432" y="1696825"/>
            <a:ext cx="9929568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3200" dirty="0" smtClean="0"/>
              <a:t>The </a:t>
            </a:r>
            <a:r>
              <a:rPr lang="en-CA" sz="3200" dirty="0"/>
              <a:t>current salary scale of teachers, particularly in primary teachers and rural areas, is an issue related to poor learning outcomes. </a:t>
            </a:r>
            <a:endParaRPr lang="en-CA" sz="3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sz="3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3200" dirty="0" smtClean="0"/>
              <a:t>Absent </a:t>
            </a:r>
            <a:r>
              <a:rPr lang="en-CA" sz="3200" dirty="0"/>
              <a:t>of a salary grading system and lack of linkage between salary and qualification of teachers demotivated the performance of teachers and dismissed the teaching profession.</a:t>
            </a:r>
            <a:endParaRPr lang="en-US" sz="4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21038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535"/>
    </mc:Choice>
    <mc:Fallback xmlns="">
      <p:transition spd="slow" advTm="68535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/>
          </p:nvPr>
        </p:nvGraphicFramePr>
        <p:xfrm>
          <a:off x="0" y="0"/>
          <a:ext cx="10258425" cy="182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0" name="Diagram 29"/>
          <p:cNvGraphicFramePr/>
          <p:nvPr/>
        </p:nvGraphicFramePr>
        <p:xfrm>
          <a:off x="4106530" y="5791828"/>
          <a:ext cx="3456319" cy="8302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3" name="Diagram 12"/>
          <p:cNvGraphicFramePr/>
          <p:nvPr/>
        </p:nvGraphicFramePr>
        <p:xfrm>
          <a:off x="5653454" y="2866292"/>
          <a:ext cx="4378569" cy="10772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9" name="Diagram 8"/>
          <p:cNvGraphicFramePr/>
          <p:nvPr/>
        </p:nvGraphicFramePr>
        <p:xfrm>
          <a:off x="5653454" y="2130458"/>
          <a:ext cx="5818967" cy="16798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graphicFrame>
        <p:nvGraphicFramePr>
          <p:cNvPr id="7" name="Diagram 6"/>
          <p:cNvGraphicFramePr/>
          <p:nvPr/>
        </p:nvGraphicFramePr>
        <p:xfrm>
          <a:off x="6551629" y="2318993"/>
          <a:ext cx="3959258" cy="14913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81" y="39082"/>
            <a:ext cx="2007721" cy="209137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62431" y="1461155"/>
            <a:ext cx="980387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3600" dirty="0"/>
              <a:t>T</a:t>
            </a:r>
            <a:r>
              <a:rPr lang="en-CA" sz="3600" dirty="0" smtClean="0"/>
              <a:t>he </a:t>
            </a:r>
            <a:r>
              <a:rPr lang="en-CA" sz="3600" dirty="0"/>
              <a:t>most obvious challenges in teacher training in Somalia include a lack of harmonized teacher training programs, a poor coordination and certification system, limited capacity of institutions, inadequate funding, and the absence of interest of secondary graduates to pursue teacher training programs. </a:t>
            </a:r>
            <a:endParaRPr lang="en-US" sz="4400" dirty="0"/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51743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535"/>
    </mc:Choice>
    <mc:Fallback xmlns="">
      <p:transition spd="slow" advTm="68535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/>
          </p:nvPr>
        </p:nvGraphicFramePr>
        <p:xfrm>
          <a:off x="0" y="0"/>
          <a:ext cx="10258425" cy="182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0" name="Diagram 29"/>
          <p:cNvGraphicFramePr/>
          <p:nvPr/>
        </p:nvGraphicFramePr>
        <p:xfrm>
          <a:off x="4106530" y="5791828"/>
          <a:ext cx="3456319" cy="8302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3" name="Diagram 12"/>
          <p:cNvGraphicFramePr/>
          <p:nvPr/>
        </p:nvGraphicFramePr>
        <p:xfrm>
          <a:off x="5653454" y="2866292"/>
          <a:ext cx="4378569" cy="10772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9" name="Diagram 8"/>
          <p:cNvGraphicFramePr/>
          <p:nvPr/>
        </p:nvGraphicFramePr>
        <p:xfrm>
          <a:off x="5653454" y="2130458"/>
          <a:ext cx="5818967" cy="16798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graphicFrame>
        <p:nvGraphicFramePr>
          <p:cNvPr id="7" name="Diagram 6"/>
          <p:cNvGraphicFramePr/>
          <p:nvPr/>
        </p:nvGraphicFramePr>
        <p:xfrm>
          <a:off x="6551629" y="2318993"/>
          <a:ext cx="3959258" cy="14913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81" y="39082"/>
            <a:ext cx="2007721" cy="209137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536570" y="1655878"/>
            <a:ext cx="10558020" cy="4437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3200" dirty="0"/>
              <a:t>Another significant issue is the deployment of teachers in schools or regions, as it may cause a given school or area to have more qualified teachers than others. </a:t>
            </a:r>
            <a:endParaRPr lang="en-CA" sz="3200" dirty="0" smtClean="0"/>
          </a:p>
          <a:p>
            <a:endParaRPr lang="en-CA" sz="3200" dirty="0"/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CA" sz="3200" dirty="0" smtClean="0"/>
              <a:t>In </a:t>
            </a:r>
            <a:r>
              <a:rPr lang="en-CA" sz="3200" dirty="0"/>
              <a:t>summary, this allows unqualified teachers to enter </a:t>
            </a:r>
            <a:r>
              <a:rPr lang="en-CA" sz="3200" dirty="0" smtClean="0"/>
              <a:t>the teaching </a:t>
            </a:r>
            <a:r>
              <a:rPr lang="en-CA" sz="3200" dirty="0"/>
              <a:t>service and </a:t>
            </a:r>
            <a:r>
              <a:rPr lang="en-CA" sz="3200" dirty="0" smtClean="0"/>
              <a:t>remain in the teaching service.</a:t>
            </a:r>
            <a:endParaRPr lang="en-US" sz="3200" dirty="0"/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167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535"/>
    </mc:Choice>
    <mc:Fallback xmlns="">
      <p:transition spd="slow" advTm="68535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4646" y="153287"/>
            <a:ext cx="7074261" cy="1200728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Presentation Outline</a:t>
            </a:r>
            <a:endParaRPr lang="en-US" dirty="0"/>
          </a:p>
        </p:txBody>
      </p:sp>
      <p:pic>
        <p:nvPicPr>
          <p:cNvPr id="30" name="Content Placeholder 29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646" y="1304608"/>
            <a:ext cx="8423031" cy="6131867"/>
          </a:xfr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2835211">
            <a:off x="1068944" y="16805"/>
            <a:ext cx="1871404" cy="187140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20730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959"/>
    </mc:Choice>
    <mc:Fallback xmlns="">
      <p:transition spd="slow" advTm="47959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161903"/>
              </p:ext>
            </p:extLst>
          </p:nvPr>
        </p:nvGraphicFramePr>
        <p:xfrm>
          <a:off x="685799" y="2194560"/>
          <a:ext cx="11134725" cy="4024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428625" y="203835"/>
            <a:ext cx="11077575" cy="1990725"/>
            <a:chOff x="428625" y="203835"/>
            <a:chExt cx="11077575" cy="1990725"/>
          </a:xfrm>
        </p:grpSpPr>
        <p:graphicFrame>
          <p:nvGraphicFramePr>
            <p:cNvPr id="5" name="Diagram 4"/>
            <p:cNvGraphicFramePr/>
            <p:nvPr>
              <p:extLst/>
            </p:nvPr>
          </p:nvGraphicFramePr>
          <p:xfrm>
            <a:off x="1466850" y="764373"/>
            <a:ext cx="10039350" cy="129302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28625" y="203835"/>
              <a:ext cx="1847850" cy="199072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1885261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879"/>
    </mc:Choice>
    <mc:Fallback xmlns="">
      <p:transition spd="slow" advTm="61879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1511987"/>
              </p:ext>
            </p:extLst>
          </p:nvPr>
        </p:nvGraphicFramePr>
        <p:xfrm>
          <a:off x="685799" y="2194560"/>
          <a:ext cx="11134725" cy="4024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428625" y="203835"/>
            <a:ext cx="11077575" cy="1990725"/>
            <a:chOff x="428625" y="203835"/>
            <a:chExt cx="11077575" cy="1990725"/>
          </a:xfrm>
        </p:grpSpPr>
        <p:graphicFrame>
          <p:nvGraphicFramePr>
            <p:cNvPr id="5" name="Diagram 4"/>
            <p:cNvGraphicFramePr/>
            <p:nvPr>
              <p:extLst>
                <p:ext uri="{D42A27DB-BD31-4B8C-83A1-F6EECF244321}">
                  <p14:modId xmlns:p14="http://schemas.microsoft.com/office/powerpoint/2010/main" val="2282886463"/>
                </p:ext>
              </p:extLst>
            </p:nvPr>
          </p:nvGraphicFramePr>
          <p:xfrm>
            <a:off x="1466850" y="764373"/>
            <a:ext cx="10039350" cy="129302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28625" y="203835"/>
              <a:ext cx="1847850" cy="199072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855100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879"/>
    </mc:Choice>
    <mc:Fallback xmlns="">
      <p:transition spd="slow" advTm="61879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576041836"/>
              </p:ext>
            </p:extLst>
          </p:nvPr>
        </p:nvGraphicFramePr>
        <p:xfrm>
          <a:off x="3214540" y="2187018"/>
          <a:ext cx="6438507" cy="38932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690014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727"/>
    </mc:Choice>
    <mc:Fallback xmlns="">
      <p:transition spd="slow" advTm="33727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0525" y="-190500"/>
            <a:ext cx="12973050" cy="7239000"/>
          </a:xfrm>
          <a:prstGeom prst="rect">
            <a:avLst/>
          </a:prstGeom>
        </p:spPr>
      </p:pic>
      <p:pic>
        <p:nvPicPr>
          <p:cNvPr id="5" name="Picture 28" descr="handanim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32051" y="367049"/>
            <a:ext cx="1214438" cy="12144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8040" y="1133618"/>
            <a:ext cx="2143125" cy="21431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73217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418019198"/>
              </p:ext>
            </p:extLst>
          </p:nvPr>
        </p:nvGraphicFramePr>
        <p:xfrm>
          <a:off x="369454" y="0"/>
          <a:ext cx="8610600" cy="12930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ectangular Callout 6"/>
          <p:cNvSpPr/>
          <p:nvPr/>
        </p:nvSpPr>
        <p:spPr>
          <a:xfrm>
            <a:off x="1099038" y="1857375"/>
            <a:ext cx="9381393" cy="4896626"/>
          </a:xfrm>
          <a:prstGeom prst="wedgeRectCallout">
            <a:avLst>
              <a:gd name="adj1" fmla="val -27293"/>
              <a:gd name="adj2" fmla="val -63486"/>
            </a:avLst>
          </a:prstGeom>
          <a:solidFill>
            <a:srgbClr val="00206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sz="4000" dirty="0"/>
              <a:t>T</a:t>
            </a:r>
            <a:r>
              <a:rPr lang="en-CA" sz="4000" dirty="0" smtClean="0"/>
              <a:t>o </a:t>
            </a:r>
            <a:r>
              <a:rPr lang="en-CA" sz="4000" dirty="0"/>
              <a:t>describe the current status of teacher’s qualifications, salary scale, professional development of teachers, and deployment to understand the importance of the teaching profession to the quality of </a:t>
            </a:r>
            <a:r>
              <a:rPr lang="en-CA" sz="4000" dirty="0" smtClean="0"/>
              <a:t>basic </a:t>
            </a:r>
            <a:r>
              <a:rPr lang="en-CA" sz="4000" dirty="0"/>
              <a:t>education in Somalia. </a:t>
            </a:r>
            <a:endParaRPr lang="en-US" sz="54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8904" y="-121460"/>
            <a:ext cx="2619375" cy="17430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24436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800"/>
    </mc:Choice>
    <mc:Fallback xmlns="">
      <p:transition spd="slow" advTm="388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-275667"/>
            <a:ext cx="2734408" cy="7133668"/>
            <a:chOff x="0" y="-275667"/>
            <a:chExt cx="2734408" cy="713366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308" r="9923"/>
            <a:stretch/>
          </p:blipFill>
          <p:spPr>
            <a:xfrm>
              <a:off x="0" y="1293029"/>
              <a:ext cx="2734408" cy="5564972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4"/>
            <a:srcRect r="30835" b="80486"/>
            <a:stretch/>
          </p:blipFill>
          <p:spPr>
            <a:xfrm>
              <a:off x="0" y="-275667"/>
              <a:ext cx="2734408" cy="1568695"/>
            </a:xfrm>
            <a:prstGeom prst="rect">
              <a:avLst/>
            </a:prstGeom>
          </p:spPr>
        </p:pic>
      </p:grp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122359923"/>
              </p:ext>
            </p:extLst>
          </p:nvPr>
        </p:nvGraphicFramePr>
        <p:xfrm>
          <a:off x="369454" y="0"/>
          <a:ext cx="8610600" cy="12930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Rectangular Callout 6"/>
          <p:cNvSpPr/>
          <p:nvPr/>
        </p:nvSpPr>
        <p:spPr>
          <a:xfrm>
            <a:off x="2734408" y="1293028"/>
            <a:ext cx="9218106" cy="4939820"/>
          </a:xfrm>
          <a:prstGeom prst="wedgeRectCallout">
            <a:avLst>
              <a:gd name="adj1" fmla="val -28525"/>
              <a:gd name="adj2" fmla="val -51819"/>
            </a:avLst>
          </a:prstGeom>
          <a:solidFill>
            <a:srgbClr val="00206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CA" sz="2400" dirty="0"/>
              <a:t>The teaching profession is necessary as teachers required to teach students with different needs and abilities. </a:t>
            </a:r>
            <a:endParaRPr lang="en-CA" sz="24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The </a:t>
            </a:r>
            <a:r>
              <a:rPr lang="en-US" sz="2400" dirty="0"/>
              <a:t>National Teacher </a:t>
            </a:r>
            <a:r>
              <a:rPr lang="en-US" sz="2400" dirty="0" smtClean="0"/>
              <a:t>Policy </a:t>
            </a:r>
            <a:r>
              <a:rPr lang="en-US" sz="2400" dirty="0"/>
              <a:t>states that </a:t>
            </a:r>
            <a:r>
              <a:rPr lang="en-CA" sz="2400" dirty="0"/>
              <a:t>teachers are central to quality and equitable education delivery</a:t>
            </a:r>
            <a:r>
              <a:rPr lang="en-CA" sz="2400" dirty="0" smtClean="0"/>
              <a:t>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CA" sz="24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CA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60489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800"/>
    </mc:Choice>
    <mc:Fallback xmlns="">
      <p:transition spd="slow" advTm="388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8181" y="306164"/>
            <a:ext cx="7922973" cy="5624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98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ular Callout 6"/>
          <p:cNvSpPr/>
          <p:nvPr/>
        </p:nvSpPr>
        <p:spPr>
          <a:xfrm>
            <a:off x="2734408" y="1530220"/>
            <a:ext cx="9171453" cy="5038193"/>
          </a:xfrm>
          <a:prstGeom prst="wedgeRectCallout">
            <a:avLst>
              <a:gd name="adj1" fmla="val -28525"/>
              <a:gd name="adj2" fmla="val -51819"/>
            </a:avLst>
          </a:prstGeom>
          <a:solidFill>
            <a:srgbClr val="00206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sz="2400" b="1" dirty="0"/>
              <a:t>Pre-Independent </a:t>
            </a:r>
            <a:endParaRPr lang="en-CA" sz="2400" b="1" dirty="0" smtClean="0"/>
          </a:p>
          <a:p>
            <a:r>
              <a:rPr lang="en-CA" sz="2400" dirty="0" smtClean="0"/>
              <a:t>In </a:t>
            </a:r>
            <a:r>
              <a:rPr lang="en-CA" sz="2400" dirty="0"/>
              <a:t>Somalia, teacher training was established in 1946(Sheikh, and </a:t>
            </a:r>
            <a:r>
              <a:rPr lang="en-CA" sz="2400" dirty="0" err="1"/>
              <a:t>Magistale</a:t>
            </a:r>
            <a:r>
              <a:rPr lang="en-CA" sz="2400" dirty="0"/>
              <a:t>) </a:t>
            </a:r>
            <a:r>
              <a:rPr lang="en-CA" sz="2400" dirty="0" smtClean="0"/>
              <a:t>which </a:t>
            </a:r>
            <a:r>
              <a:rPr lang="en-CA" sz="2400" dirty="0"/>
              <a:t>offered </a:t>
            </a:r>
            <a:r>
              <a:rPr lang="en-CA" sz="2400" dirty="0" smtClean="0"/>
              <a:t>a one-year </a:t>
            </a:r>
            <a:r>
              <a:rPr lang="en-CA" sz="2400" dirty="0"/>
              <a:t>pre-service and in-service training program for intermediate school leavers.</a:t>
            </a:r>
            <a:endParaRPr lang="en-US" sz="2400" dirty="0"/>
          </a:p>
          <a:p>
            <a:pPr lvl="0"/>
            <a:r>
              <a:rPr lang="en-CA" sz="2400" dirty="0"/>
              <a:t>In the 1950s, an effort was made to train qualified teachers at home and abroad</a:t>
            </a:r>
            <a:r>
              <a:rPr lang="en-CA" sz="2400" dirty="0" smtClean="0"/>
              <a:t>.</a:t>
            </a:r>
          </a:p>
          <a:p>
            <a:pPr lvl="0"/>
            <a:endParaRPr lang="en-US" sz="2400" dirty="0"/>
          </a:p>
          <a:p>
            <a:pPr lvl="0"/>
            <a:r>
              <a:rPr lang="en-CA" sz="2400" dirty="0" err="1"/>
              <a:t>Magistarle</a:t>
            </a:r>
            <a:r>
              <a:rPr lang="en-CA" sz="2400" dirty="0"/>
              <a:t>(Teacher training in Mogadishu) started pre-service training for the duration of two-year </a:t>
            </a:r>
            <a:r>
              <a:rPr lang="en-CA" sz="2400" dirty="0" smtClean="0"/>
              <a:t>1952</a:t>
            </a:r>
          </a:p>
          <a:p>
            <a:pPr lvl="0"/>
            <a:endParaRPr lang="en-US" sz="2400" dirty="0"/>
          </a:p>
          <a:p>
            <a:pPr lvl="0"/>
            <a:r>
              <a:rPr lang="en-CA" sz="2400" dirty="0" err="1"/>
              <a:t>Takhasus</a:t>
            </a:r>
            <a:r>
              <a:rPr lang="en-CA" sz="2400" dirty="0"/>
              <a:t> (specialization) was another teacher training in Mogadishu that provided four-year intermediate education and a two-year teacher training course to prepare Arabic teachers. </a:t>
            </a:r>
            <a:endParaRPr lang="en-US" sz="2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-8880" y="0"/>
            <a:ext cx="8988934" cy="6858000"/>
            <a:chOff x="-8880" y="0"/>
            <a:chExt cx="8988934" cy="6858000"/>
          </a:xfrm>
        </p:grpSpPr>
        <p:grpSp>
          <p:nvGrpSpPr>
            <p:cNvPr id="6" name="Group 5"/>
            <p:cNvGrpSpPr/>
            <p:nvPr/>
          </p:nvGrpSpPr>
          <p:grpSpPr>
            <a:xfrm>
              <a:off x="-8880" y="1"/>
              <a:ext cx="2743288" cy="6857999"/>
              <a:chOff x="-8880" y="1"/>
              <a:chExt cx="2743288" cy="6857999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308" r="9923"/>
              <a:stretch/>
            </p:blipFill>
            <p:spPr>
              <a:xfrm>
                <a:off x="0" y="1293028"/>
                <a:ext cx="2734408" cy="5564972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309" r="31615" b="77891"/>
              <a:stretch/>
            </p:blipFill>
            <p:spPr>
              <a:xfrm>
                <a:off x="-8880" y="1"/>
                <a:ext cx="2743288" cy="1293028"/>
              </a:xfrm>
              <a:prstGeom prst="rect">
                <a:avLst/>
              </a:prstGeom>
            </p:spPr>
          </p:pic>
        </p:grpSp>
        <p:graphicFrame>
          <p:nvGraphicFramePr>
            <p:cNvPr id="4" name="Diagram 3"/>
            <p:cNvGraphicFramePr/>
            <p:nvPr>
              <p:extLst>
                <p:ext uri="{D42A27DB-BD31-4B8C-83A1-F6EECF244321}">
                  <p14:modId xmlns:p14="http://schemas.microsoft.com/office/powerpoint/2010/main" val="3211700641"/>
                </p:ext>
              </p:extLst>
            </p:nvPr>
          </p:nvGraphicFramePr>
          <p:xfrm>
            <a:off x="369454" y="0"/>
            <a:ext cx="8610600" cy="129302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688945" y="2743761"/>
              <a:ext cx="662997" cy="57917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812959" y="3532720"/>
              <a:ext cx="538983" cy="593217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818228" y="4773663"/>
              <a:ext cx="538983" cy="593217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812959" y="1448383"/>
              <a:ext cx="538983" cy="593217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750951" y="4049363"/>
              <a:ext cx="662997" cy="66198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843453" y="5429192"/>
              <a:ext cx="662997" cy="704507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625019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800"/>
    </mc:Choice>
    <mc:Fallback xmlns="">
      <p:transition spd="slow" advTm="388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/>
          </p:nvPr>
        </p:nvGraphicFramePr>
        <p:xfrm>
          <a:off x="369454" y="0"/>
          <a:ext cx="8610600" cy="12930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ectangular Callout 6"/>
          <p:cNvSpPr/>
          <p:nvPr/>
        </p:nvSpPr>
        <p:spPr>
          <a:xfrm>
            <a:off x="2967135" y="2034073"/>
            <a:ext cx="8929396" cy="4665307"/>
          </a:xfrm>
          <a:prstGeom prst="wedgeRectCallout">
            <a:avLst>
              <a:gd name="adj1" fmla="val -28525"/>
              <a:gd name="adj2" fmla="val -51819"/>
            </a:avLst>
          </a:prstGeom>
          <a:solidFill>
            <a:srgbClr val="00206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sz="2400" b="1" dirty="0" smtClean="0"/>
              <a:t>1960-1969</a:t>
            </a:r>
            <a:endParaRPr lang="en-US" sz="2400" dirty="0"/>
          </a:p>
          <a:p>
            <a:pPr lvl="0"/>
            <a:r>
              <a:rPr lang="en-CA" sz="3200" dirty="0"/>
              <a:t>In 1963, National Teacher Training Center (NTEC)</a:t>
            </a:r>
            <a:endParaRPr lang="en-US" sz="3200" dirty="0"/>
          </a:p>
          <a:p>
            <a:pPr lvl="0"/>
            <a:r>
              <a:rPr lang="en-CA" sz="3200" dirty="0"/>
              <a:t>The South and North teacher training centers stopped training new pre-service teachers in </a:t>
            </a:r>
            <a:r>
              <a:rPr lang="en-CA" sz="3200" dirty="0" smtClean="0"/>
              <a:t>1965, 1967 </a:t>
            </a:r>
            <a:r>
              <a:rPr lang="en-CA" sz="3200" dirty="0"/>
              <a:t>and 1966</a:t>
            </a:r>
            <a:r>
              <a:rPr lang="en-CA" sz="3200" dirty="0" smtClean="0"/>
              <a:t>,  respectively</a:t>
            </a:r>
          </a:p>
          <a:p>
            <a:pPr lvl="0"/>
            <a:r>
              <a:rPr lang="en-CA" sz="3200" dirty="0" smtClean="0"/>
              <a:t>In </a:t>
            </a:r>
            <a:r>
              <a:rPr lang="en-CA" sz="3200" dirty="0"/>
              <a:t>1968, NTEC became a college of education to train secondary graduates for four-year teacher education courses to obtain a Bachelor of Education.</a:t>
            </a:r>
            <a:endParaRPr lang="en-US" sz="32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grpSp>
        <p:nvGrpSpPr>
          <p:cNvPr id="5" name="Group 4"/>
          <p:cNvGrpSpPr/>
          <p:nvPr/>
        </p:nvGrpSpPr>
        <p:grpSpPr>
          <a:xfrm>
            <a:off x="-8880" y="1"/>
            <a:ext cx="2743288" cy="6857999"/>
            <a:chOff x="-8880" y="1"/>
            <a:chExt cx="2743288" cy="6857999"/>
          </a:xfrm>
        </p:grpSpPr>
        <p:grpSp>
          <p:nvGrpSpPr>
            <p:cNvPr id="6" name="Group 5"/>
            <p:cNvGrpSpPr/>
            <p:nvPr/>
          </p:nvGrpSpPr>
          <p:grpSpPr>
            <a:xfrm>
              <a:off x="-8880" y="1"/>
              <a:ext cx="2743288" cy="6857999"/>
              <a:chOff x="-8880" y="1"/>
              <a:chExt cx="2743288" cy="6857999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308" r="9923"/>
              <a:stretch/>
            </p:blipFill>
            <p:spPr>
              <a:xfrm>
                <a:off x="0" y="1293028"/>
                <a:ext cx="2734408" cy="5564972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309" r="31615" b="77891"/>
              <a:stretch/>
            </p:blipFill>
            <p:spPr>
              <a:xfrm>
                <a:off x="-8880" y="1"/>
                <a:ext cx="2743288" cy="1293028"/>
              </a:xfrm>
              <a:prstGeom prst="rect">
                <a:avLst/>
              </a:prstGeom>
            </p:spPr>
          </p:pic>
        </p:grp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686755" y="5486399"/>
              <a:ext cx="814613" cy="1082013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210850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800"/>
    </mc:Choice>
    <mc:Fallback xmlns="">
      <p:transition spd="slow" advTm="388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8880" y="1"/>
            <a:ext cx="2743288" cy="6857999"/>
            <a:chOff x="-8880" y="1"/>
            <a:chExt cx="2743288" cy="685799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308" r="9923"/>
            <a:stretch/>
          </p:blipFill>
          <p:spPr>
            <a:xfrm>
              <a:off x="0" y="1293028"/>
              <a:ext cx="2734408" cy="5564972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309" r="31615" b="77891"/>
            <a:stretch/>
          </p:blipFill>
          <p:spPr>
            <a:xfrm>
              <a:off x="-8880" y="1"/>
              <a:ext cx="2743288" cy="1293028"/>
            </a:xfrm>
            <a:prstGeom prst="rect">
              <a:avLst/>
            </a:prstGeom>
          </p:spPr>
        </p:pic>
      </p:grpSp>
      <p:graphicFrame>
        <p:nvGraphicFramePr>
          <p:cNvPr id="4" name="Diagram 3"/>
          <p:cNvGraphicFramePr/>
          <p:nvPr>
            <p:extLst/>
          </p:nvPr>
        </p:nvGraphicFramePr>
        <p:xfrm>
          <a:off x="369454" y="0"/>
          <a:ext cx="8610600" cy="12930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Rectangular Callout 6"/>
          <p:cNvSpPr/>
          <p:nvPr/>
        </p:nvSpPr>
        <p:spPr>
          <a:xfrm>
            <a:off x="2858697" y="1461148"/>
            <a:ext cx="9159132" cy="5228732"/>
          </a:xfrm>
          <a:prstGeom prst="wedgeRectCallout">
            <a:avLst>
              <a:gd name="adj1" fmla="val -28525"/>
              <a:gd name="adj2" fmla="val -51819"/>
            </a:avLst>
          </a:prstGeom>
          <a:solidFill>
            <a:srgbClr val="00206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sz="2400" b="1" dirty="0" smtClean="0"/>
              <a:t>1970-1990</a:t>
            </a:r>
          </a:p>
          <a:p>
            <a:pPr lvl="0"/>
            <a:r>
              <a:rPr lang="en-CA" sz="2400" dirty="0" smtClean="0"/>
              <a:t>NTEC </a:t>
            </a:r>
            <a:r>
              <a:rPr lang="en-CA" sz="2400" dirty="0"/>
              <a:t>program was two-year, from 1976 to 1982, to produce enough for secondary </a:t>
            </a:r>
            <a:r>
              <a:rPr lang="en-CA" sz="2400" dirty="0" smtClean="0"/>
              <a:t>schools teachers. </a:t>
            </a:r>
          </a:p>
          <a:p>
            <a:pPr lvl="0"/>
            <a:endParaRPr lang="en-US" sz="2400" dirty="0"/>
          </a:p>
          <a:p>
            <a:pPr lvl="0"/>
            <a:r>
              <a:rPr lang="en-CA" sz="2400" dirty="0" smtClean="0"/>
              <a:t>1972 </a:t>
            </a:r>
            <a:r>
              <a:rPr lang="en-CA" sz="2400" dirty="0"/>
              <a:t>-1975, a two-year primary teacher program was established within the college of education(NTEC</a:t>
            </a:r>
            <a:r>
              <a:rPr lang="en-CA" sz="2400" dirty="0" smtClean="0"/>
              <a:t>).</a:t>
            </a:r>
          </a:p>
          <a:p>
            <a:pPr lvl="0"/>
            <a:r>
              <a:rPr lang="en-CA" sz="2400" dirty="0" smtClean="0"/>
              <a:t> </a:t>
            </a:r>
            <a:endParaRPr lang="en-US" sz="2400" dirty="0"/>
          </a:p>
          <a:p>
            <a:pPr lvl="0"/>
            <a:r>
              <a:rPr lang="en-CA" sz="2400" dirty="0"/>
              <a:t>In 1975, </a:t>
            </a:r>
            <a:r>
              <a:rPr lang="en-CA" sz="2400" dirty="0" err="1"/>
              <a:t>Halane</a:t>
            </a:r>
            <a:r>
              <a:rPr lang="en-CA" sz="2400" dirty="0"/>
              <a:t> Teacher Training Institute was established in Mogadishu to address the problem of a shortage of </a:t>
            </a:r>
            <a:r>
              <a:rPr lang="en-CA" sz="2400" dirty="0" smtClean="0"/>
              <a:t>teachers.</a:t>
            </a:r>
          </a:p>
          <a:p>
            <a:pPr lvl="0"/>
            <a:endParaRPr lang="en-US" sz="2400" dirty="0"/>
          </a:p>
          <a:p>
            <a:pPr lvl="0"/>
            <a:r>
              <a:rPr lang="en-CA" sz="2400" dirty="0"/>
              <a:t>The initial training duration was one year after completing primary, but it was expanded into two years from 1978 to 1984. </a:t>
            </a:r>
            <a:endParaRPr lang="en-US" sz="2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56115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800"/>
    </mc:Choice>
    <mc:Fallback xmlns="">
      <p:transition spd="slow" advTm="388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8880" y="1"/>
            <a:ext cx="2541065" cy="6857999"/>
            <a:chOff x="-8880" y="1"/>
            <a:chExt cx="2743288" cy="6857999"/>
          </a:xfrm>
        </p:grpSpPr>
        <p:grpSp>
          <p:nvGrpSpPr>
            <p:cNvPr id="6" name="Group 5"/>
            <p:cNvGrpSpPr/>
            <p:nvPr/>
          </p:nvGrpSpPr>
          <p:grpSpPr>
            <a:xfrm>
              <a:off x="-8880" y="1"/>
              <a:ext cx="2743288" cy="6857999"/>
              <a:chOff x="-8880" y="1"/>
              <a:chExt cx="2743288" cy="6857999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308" r="9923"/>
              <a:stretch/>
            </p:blipFill>
            <p:spPr>
              <a:xfrm>
                <a:off x="0" y="1293028"/>
                <a:ext cx="2734408" cy="5564972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309" r="31615" b="77891"/>
              <a:stretch/>
            </p:blipFill>
            <p:spPr>
              <a:xfrm>
                <a:off x="-8880" y="1"/>
                <a:ext cx="2743288" cy="1293028"/>
              </a:xfrm>
              <a:prstGeom prst="rect">
                <a:avLst/>
              </a:prstGeom>
            </p:spPr>
          </p:pic>
        </p:grp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81585" y="2761346"/>
              <a:ext cx="504415" cy="57917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958312" y="2057085"/>
              <a:ext cx="327688" cy="510584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81585" y="1448016"/>
              <a:ext cx="504415" cy="57917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939057" y="3530636"/>
              <a:ext cx="327688" cy="510584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940596" y="4176966"/>
              <a:ext cx="327688" cy="510584"/>
            </a:xfrm>
            <a:prstGeom prst="rect">
              <a:avLst/>
            </a:prstGeom>
          </p:spPr>
        </p:pic>
      </p:grpSp>
      <p:graphicFrame>
        <p:nvGraphicFramePr>
          <p:cNvPr id="4" name="Diagram 3"/>
          <p:cNvGraphicFramePr/>
          <p:nvPr>
            <p:extLst/>
          </p:nvPr>
        </p:nvGraphicFramePr>
        <p:xfrm>
          <a:off x="369454" y="0"/>
          <a:ext cx="8610600" cy="12930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7" name="Rectangular Callout 6"/>
          <p:cNvSpPr/>
          <p:nvPr/>
        </p:nvSpPr>
        <p:spPr>
          <a:xfrm>
            <a:off x="2446542" y="1174927"/>
            <a:ext cx="9818077" cy="5732585"/>
          </a:xfrm>
          <a:prstGeom prst="wedgeRectCallout">
            <a:avLst>
              <a:gd name="adj1" fmla="val -28525"/>
              <a:gd name="adj2" fmla="val -51819"/>
            </a:avLst>
          </a:prstGeom>
          <a:solidFill>
            <a:srgbClr val="00206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sz="2400" b="1" dirty="0" smtClean="0"/>
              <a:t>1991 to present</a:t>
            </a:r>
          </a:p>
          <a:p>
            <a:endParaRPr lang="en-CA" sz="2400" b="1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CA" sz="2800" dirty="0" err="1"/>
              <a:t>Amoud</a:t>
            </a:r>
            <a:r>
              <a:rPr lang="en-CA" sz="2800" dirty="0"/>
              <a:t> and Mogadishu University were the first institutions to offer a diploma or bachelor of education. This was followed by various universities that started a bachelor of education</a:t>
            </a:r>
            <a:r>
              <a:rPr lang="en-CA" sz="2800" dirty="0" smtClean="0"/>
              <a:t>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CA" sz="2800" dirty="0" smtClean="0"/>
              <a:t>In </a:t>
            </a:r>
            <a:r>
              <a:rPr lang="en-CA" sz="2800" dirty="0"/>
              <a:t>2005, </a:t>
            </a:r>
            <a:r>
              <a:rPr lang="en-CA" sz="2800" dirty="0" err="1" smtClean="0"/>
              <a:t>Garowe</a:t>
            </a:r>
            <a:r>
              <a:rPr lang="en-CA" sz="2800" dirty="0" smtClean="0"/>
              <a:t> </a:t>
            </a:r>
            <a:r>
              <a:rPr lang="en-CA" sz="2800" dirty="0"/>
              <a:t>Teachers Education College(GTEC</a:t>
            </a:r>
            <a:r>
              <a:rPr lang="en-CA" sz="2800" dirty="0" smtClean="0"/>
              <a:t>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CA" sz="2800" dirty="0" smtClean="0"/>
              <a:t>Somaliland </a:t>
            </a:r>
            <a:r>
              <a:rPr lang="en-CA" sz="2800" dirty="0"/>
              <a:t>National College of Education(SNCE), </a:t>
            </a:r>
            <a:r>
              <a:rPr lang="en-CA" sz="2800" dirty="0" err="1" smtClean="0"/>
              <a:t>Jubaland</a:t>
            </a:r>
            <a:r>
              <a:rPr lang="en-CA" sz="2800" dirty="0" smtClean="0"/>
              <a:t> </a:t>
            </a:r>
            <a:r>
              <a:rPr lang="en-CA" sz="2800" dirty="0"/>
              <a:t>Teacher Training College(KTTC), and other </a:t>
            </a:r>
            <a:r>
              <a:rPr lang="en-CA" sz="3200" dirty="0"/>
              <a:t>teacher training in Mogadishu and </a:t>
            </a:r>
            <a:r>
              <a:rPr lang="en-CA" sz="3200" dirty="0" smtClean="0"/>
              <a:t>others.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800" dirty="0"/>
              <a:t>The first in-service teacher training was done in 2006 in Puntland and Somaliland under the SCOTT project</a:t>
            </a:r>
            <a:r>
              <a:rPr lang="en-CA" sz="2000" dirty="0"/>
              <a:t>. </a:t>
            </a:r>
            <a:endParaRPr lang="en-CA" sz="2800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28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9508" y="4074800"/>
            <a:ext cx="504415" cy="57917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19680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800"/>
    </mc:Choice>
    <mc:Fallback xmlns="">
      <p:transition spd="slow" advTm="388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36E61F12-0499-4ACA-9396-C11895821C67}"/>
  <p:tag name="ISPRING_RESOURCE_FOLDER" val="C:\Users\hp\Documents\HE Pedagogy\peda\New folder\Improving quality ed\"/>
  <p:tag name="ISPRING_PRESENTATION_PATH" val="C:\Users\hp\Documents\HE Pedagogy\peda\New folder\Improving quality ed.pptx"/>
  <p:tag name="ISPRING_PROJECT_VERSION" val="9"/>
  <p:tag name="ISPRING_PROJECT_FOLDER_UPDATED" val="1"/>
  <p:tag name="ISPRING_SCREEN_RECS_UPDATED" val="C:\Users\hp\Documents\HE Pedagogy\peda\New folder\Improving quality ed\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7.8|45.3|2.4|9.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7.8|45.3|2.4|9.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7.8|45.3|2.4|9.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7.8|45.3|2.4|9.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7.8|45.3|2.4|9.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7.8|45.3|2.4|9.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7.8|45.3|2.4|9.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7.8|45.3|2.4|9.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3.2|4.3|6.4|0.7|0.7|5.3|1.1|0.8|7|1|11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.7|1.4|19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.7|1.4|19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.7|1.4|19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.7|1.4|19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.7|1.4|19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.7|1.4|19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.7|1.4|19.1"/>
</p:tagLst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7690</TotalTime>
  <Words>904</Words>
  <Application>Microsoft Office PowerPoint</Application>
  <PresentationFormat>Widescreen</PresentationFormat>
  <Paragraphs>90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Century Gothic</vt:lpstr>
      <vt:lpstr>Exotc350 DmBd BT</vt:lpstr>
      <vt:lpstr>Vapor Trail</vt:lpstr>
      <vt:lpstr>PowerPoint Presentation</vt:lpstr>
      <vt:lpstr>Presentation 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hp</cp:lastModifiedBy>
  <cp:revision>137</cp:revision>
  <dcterms:created xsi:type="dcterms:W3CDTF">2019-04-18T02:05:40Z</dcterms:created>
  <dcterms:modified xsi:type="dcterms:W3CDTF">2023-03-16T03:47:07Z</dcterms:modified>
</cp:coreProperties>
</file>